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7.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9.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0.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21.xml" ContentType="application/vnd.openxmlformats-officedocument.presentationml.tags+xml"/>
  <Override PartName="/ppt/notesSlides/notesSlide43.xml" ContentType="application/vnd.openxmlformats-officedocument.presentationml.notesSlide+xml"/>
  <Override PartName="/ppt/tags/tag22.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99" r:id="rId1"/>
    <p:sldMasterId id="2147483991" r:id="rId2"/>
    <p:sldMasterId id="2147484011" r:id="rId3"/>
    <p:sldMasterId id="2147484023" r:id="rId4"/>
  </p:sldMasterIdLst>
  <p:notesMasterIdLst>
    <p:notesMasterId r:id="rId64"/>
  </p:notesMasterIdLst>
  <p:handoutMasterIdLst>
    <p:handoutMasterId r:id="rId65"/>
  </p:handoutMasterIdLst>
  <p:sldIdLst>
    <p:sldId id="707" r:id="rId5"/>
    <p:sldId id="961" r:id="rId6"/>
    <p:sldId id="963" r:id="rId7"/>
    <p:sldId id="275" r:id="rId8"/>
    <p:sldId id="967" r:id="rId9"/>
    <p:sldId id="968" r:id="rId10"/>
    <p:sldId id="962" r:id="rId11"/>
    <p:sldId id="1004" r:id="rId12"/>
    <p:sldId id="397" r:id="rId13"/>
    <p:sldId id="971" r:id="rId14"/>
    <p:sldId id="312" r:id="rId15"/>
    <p:sldId id="972" r:id="rId16"/>
    <p:sldId id="371" r:id="rId17"/>
    <p:sldId id="983" r:id="rId18"/>
    <p:sldId id="417" r:id="rId19"/>
    <p:sldId id="370" r:id="rId20"/>
    <p:sldId id="348" r:id="rId21"/>
    <p:sldId id="413" r:id="rId22"/>
    <p:sldId id="271" r:id="rId23"/>
    <p:sldId id="349" r:id="rId24"/>
    <p:sldId id="283" r:id="rId25"/>
    <p:sldId id="352" r:id="rId26"/>
    <p:sldId id="353" r:id="rId27"/>
    <p:sldId id="354" r:id="rId28"/>
    <p:sldId id="364" r:id="rId29"/>
    <p:sldId id="365" r:id="rId30"/>
    <p:sldId id="358" r:id="rId31"/>
    <p:sldId id="359" r:id="rId32"/>
    <p:sldId id="360" r:id="rId33"/>
    <p:sldId id="366" r:id="rId34"/>
    <p:sldId id="290" r:id="rId35"/>
    <p:sldId id="959" r:id="rId36"/>
    <p:sldId id="946" r:id="rId37"/>
    <p:sldId id="991" r:id="rId38"/>
    <p:sldId id="947" r:id="rId39"/>
    <p:sldId id="990" r:id="rId40"/>
    <p:sldId id="757" r:id="rId41"/>
    <p:sldId id="755" r:id="rId42"/>
    <p:sldId id="941" r:id="rId43"/>
    <p:sldId id="301" r:id="rId44"/>
    <p:sldId id="1000" r:id="rId45"/>
    <p:sldId id="493" r:id="rId46"/>
    <p:sldId id="304" r:id="rId47"/>
    <p:sldId id="377" r:id="rId48"/>
    <p:sldId id="379" r:id="rId49"/>
    <p:sldId id="422" r:id="rId50"/>
    <p:sldId id="477" r:id="rId51"/>
    <p:sldId id="383" r:id="rId52"/>
    <p:sldId id="396" r:id="rId53"/>
    <p:sldId id="595" r:id="rId54"/>
    <p:sldId id="982" r:id="rId55"/>
    <p:sldId id="942" r:id="rId56"/>
    <p:sldId id="326" r:id="rId57"/>
    <p:sldId id="426" r:id="rId58"/>
    <p:sldId id="987" r:id="rId59"/>
    <p:sldId id="481" r:id="rId60"/>
    <p:sldId id="332" r:id="rId61"/>
    <p:sldId id="451" r:id="rId62"/>
    <p:sldId id="1018" r:id="rId63"/>
  </p:sldIdLst>
  <p:sldSz cx="9144000" cy="6858000" type="screen4x3"/>
  <p:notesSz cx="7053263"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E4E21C3-BA80-4862-AE2D-029A6EDF5620}">
          <p14:sldIdLst>
            <p14:sldId id="707"/>
            <p14:sldId id="961"/>
            <p14:sldId id="963"/>
            <p14:sldId id="275"/>
            <p14:sldId id="967"/>
            <p14:sldId id="968"/>
            <p14:sldId id="962"/>
            <p14:sldId id="1004"/>
            <p14:sldId id="397"/>
            <p14:sldId id="971"/>
            <p14:sldId id="312"/>
            <p14:sldId id="972"/>
            <p14:sldId id="371"/>
            <p14:sldId id="983"/>
            <p14:sldId id="417"/>
            <p14:sldId id="370"/>
            <p14:sldId id="348"/>
            <p14:sldId id="413"/>
            <p14:sldId id="271"/>
            <p14:sldId id="349"/>
            <p14:sldId id="283"/>
            <p14:sldId id="352"/>
            <p14:sldId id="353"/>
            <p14:sldId id="354"/>
            <p14:sldId id="364"/>
            <p14:sldId id="365"/>
            <p14:sldId id="358"/>
            <p14:sldId id="359"/>
            <p14:sldId id="360"/>
            <p14:sldId id="366"/>
            <p14:sldId id="290"/>
            <p14:sldId id="959"/>
            <p14:sldId id="946"/>
            <p14:sldId id="991"/>
            <p14:sldId id="947"/>
            <p14:sldId id="990"/>
            <p14:sldId id="757"/>
            <p14:sldId id="755"/>
            <p14:sldId id="941"/>
            <p14:sldId id="301"/>
            <p14:sldId id="1000"/>
            <p14:sldId id="493"/>
            <p14:sldId id="304"/>
            <p14:sldId id="377"/>
            <p14:sldId id="379"/>
            <p14:sldId id="422"/>
            <p14:sldId id="477"/>
            <p14:sldId id="383"/>
            <p14:sldId id="396"/>
            <p14:sldId id="595"/>
            <p14:sldId id="982"/>
            <p14:sldId id="942"/>
            <p14:sldId id="326"/>
            <p14:sldId id="426"/>
            <p14:sldId id="987"/>
            <p14:sldId id="481"/>
          </p14:sldIdLst>
        </p14:section>
        <p14:section name="Untitled Section" id="{D04810A5-2184-4E9B-AB26-715A1EF0A5EE}">
          <p14:sldIdLst>
            <p14:sldId id="332"/>
            <p14:sldId id="451"/>
            <p14:sldId id="101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1" clrIdx="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28057"/>
    <a:srgbClr val="709331"/>
    <a:srgbClr val="779C34"/>
    <a:srgbClr val="AFB2B6"/>
    <a:srgbClr val="21409A"/>
    <a:srgbClr val="C0B8B0"/>
    <a:srgbClr val="89847E"/>
    <a:srgbClr val="BCB6B0"/>
    <a:srgbClr val="ED3237"/>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84" autoAdjust="0"/>
    <p:restoredTop sz="71671" autoAdjust="0"/>
  </p:normalViewPr>
  <p:slideViewPr>
    <p:cSldViewPr>
      <p:cViewPr varScale="1">
        <p:scale>
          <a:sx n="75" d="100"/>
          <a:sy n="75" d="100"/>
        </p:scale>
        <p:origin x="2730" y="78"/>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notesViewPr>
    <p:cSldViewPr>
      <p:cViewPr varScale="1">
        <p:scale>
          <a:sx n="90" d="100"/>
          <a:sy n="90" d="100"/>
        </p:scale>
        <p:origin x="377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7072"/>
          </a:xfrm>
          <a:prstGeom prst="rect">
            <a:avLst/>
          </a:prstGeom>
        </p:spPr>
        <p:txBody>
          <a:bodyPr vert="horz" lIns="93497" tIns="46749" rIns="93497" bIns="46749" rtlCol="0"/>
          <a:lstStyle>
            <a:lvl1pPr algn="l">
              <a:defRPr sz="1200"/>
            </a:lvl1pPr>
          </a:lstStyle>
          <a:p>
            <a:endParaRPr lang="en-US" dirty="0"/>
          </a:p>
        </p:txBody>
      </p:sp>
      <p:sp>
        <p:nvSpPr>
          <p:cNvPr id="3" name="Date Placeholder 2"/>
          <p:cNvSpPr>
            <a:spLocks noGrp="1"/>
          </p:cNvSpPr>
          <p:nvPr>
            <p:ph type="dt" sz="quarter" idx="1"/>
          </p:nvPr>
        </p:nvSpPr>
        <p:spPr>
          <a:xfrm>
            <a:off x="3995217" y="0"/>
            <a:ext cx="3056414" cy="467072"/>
          </a:xfrm>
          <a:prstGeom prst="rect">
            <a:avLst/>
          </a:prstGeom>
        </p:spPr>
        <p:txBody>
          <a:bodyPr vert="horz" lIns="93497" tIns="46749" rIns="93497" bIns="46749" rtlCol="0"/>
          <a:lstStyle>
            <a:lvl1pPr algn="r">
              <a:defRPr sz="1200"/>
            </a:lvl1pPr>
          </a:lstStyle>
          <a:p>
            <a:fld id="{95C48BDF-1BCE-4475-87DB-4A33A35FDA7F}" type="datetimeFigureOut">
              <a:rPr lang="en-US" smtClean="0"/>
              <a:t>3/9/2023</a:t>
            </a:fld>
            <a:endParaRPr lang="en-US" dirty="0"/>
          </a:p>
        </p:txBody>
      </p:sp>
      <p:sp>
        <p:nvSpPr>
          <p:cNvPr id="4" name="Footer Placeholder 3"/>
          <p:cNvSpPr>
            <a:spLocks noGrp="1"/>
          </p:cNvSpPr>
          <p:nvPr>
            <p:ph type="ftr" sz="quarter" idx="2"/>
          </p:nvPr>
        </p:nvSpPr>
        <p:spPr>
          <a:xfrm>
            <a:off x="0" y="8842030"/>
            <a:ext cx="3056414" cy="467071"/>
          </a:xfrm>
          <a:prstGeom prst="rect">
            <a:avLst/>
          </a:prstGeom>
        </p:spPr>
        <p:txBody>
          <a:bodyPr vert="horz" lIns="93497" tIns="46749" rIns="93497" bIns="4674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95217" y="8842030"/>
            <a:ext cx="3056414" cy="467071"/>
          </a:xfrm>
          <a:prstGeom prst="rect">
            <a:avLst/>
          </a:prstGeom>
        </p:spPr>
        <p:txBody>
          <a:bodyPr vert="horz" lIns="93497" tIns="46749" rIns="93497" bIns="46749" rtlCol="0" anchor="b"/>
          <a:lstStyle>
            <a:lvl1pPr algn="r">
              <a:defRPr sz="1200"/>
            </a:lvl1pPr>
          </a:lstStyle>
          <a:p>
            <a:fld id="{D38DC4BC-68CE-47C7-AA4F-96AC42BFD49F}" type="slidenum">
              <a:rPr lang="en-US" smtClean="0"/>
              <a:t>‹#›</a:t>
            </a:fld>
            <a:endParaRPr lang="en-US" dirty="0"/>
          </a:p>
        </p:txBody>
      </p:sp>
    </p:spTree>
    <p:extLst>
      <p:ext uri="{BB962C8B-B14F-4D97-AF65-F5344CB8AC3E}">
        <p14:creationId xmlns:p14="http://schemas.microsoft.com/office/powerpoint/2010/main" val="21561336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7072"/>
          </a:xfrm>
          <a:prstGeom prst="rect">
            <a:avLst/>
          </a:prstGeom>
        </p:spPr>
        <p:txBody>
          <a:bodyPr vert="horz" lIns="93497" tIns="46749" rIns="93497" bIns="46749" rtlCol="0"/>
          <a:lstStyle>
            <a:lvl1pPr algn="l">
              <a:defRPr sz="1200"/>
            </a:lvl1pPr>
          </a:lstStyle>
          <a:p>
            <a:endParaRPr lang="en-US" dirty="0"/>
          </a:p>
        </p:txBody>
      </p:sp>
      <p:sp>
        <p:nvSpPr>
          <p:cNvPr id="3" name="Date Placeholder 2"/>
          <p:cNvSpPr>
            <a:spLocks noGrp="1"/>
          </p:cNvSpPr>
          <p:nvPr>
            <p:ph type="dt" idx="1"/>
          </p:nvPr>
        </p:nvSpPr>
        <p:spPr>
          <a:xfrm>
            <a:off x="3995217" y="0"/>
            <a:ext cx="3056414" cy="467072"/>
          </a:xfrm>
          <a:prstGeom prst="rect">
            <a:avLst/>
          </a:prstGeom>
        </p:spPr>
        <p:txBody>
          <a:bodyPr vert="horz" lIns="93497" tIns="46749" rIns="93497" bIns="46749" rtlCol="0"/>
          <a:lstStyle>
            <a:lvl1pPr algn="r">
              <a:defRPr sz="1200"/>
            </a:lvl1pPr>
          </a:lstStyle>
          <a:p>
            <a:fld id="{A26D4891-962F-46B1-945D-177C8377ABD1}" type="datetimeFigureOut">
              <a:rPr lang="en-US" smtClean="0"/>
              <a:pPr/>
              <a:t>3/9/2023</a:t>
            </a:fld>
            <a:endParaRPr lang="en-US" dirty="0"/>
          </a:p>
        </p:txBody>
      </p:sp>
      <p:sp>
        <p:nvSpPr>
          <p:cNvPr id="4" name="Slide Image Placeholder 3"/>
          <p:cNvSpPr>
            <a:spLocks noGrp="1" noRot="1" noChangeAspect="1"/>
          </p:cNvSpPr>
          <p:nvPr>
            <p:ph type="sldImg" idx="2"/>
          </p:nvPr>
        </p:nvSpPr>
        <p:spPr>
          <a:xfrm>
            <a:off x="1431925" y="1163638"/>
            <a:ext cx="4189413" cy="3141662"/>
          </a:xfrm>
          <a:prstGeom prst="rect">
            <a:avLst/>
          </a:prstGeom>
          <a:noFill/>
          <a:ln w="12700">
            <a:solidFill>
              <a:prstClr val="black"/>
            </a:solidFill>
          </a:ln>
        </p:spPr>
        <p:txBody>
          <a:bodyPr vert="horz" lIns="93497" tIns="46749" rIns="93497" bIns="46749" rtlCol="0" anchor="ctr"/>
          <a:lstStyle/>
          <a:p>
            <a:endParaRPr lang="en-US" dirty="0"/>
          </a:p>
        </p:txBody>
      </p:sp>
      <p:sp>
        <p:nvSpPr>
          <p:cNvPr id="5" name="Notes Placeholder 4"/>
          <p:cNvSpPr>
            <a:spLocks noGrp="1"/>
          </p:cNvSpPr>
          <p:nvPr>
            <p:ph type="body" sz="quarter" idx="3"/>
          </p:nvPr>
        </p:nvSpPr>
        <p:spPr>
          <a:xfrm>
            <a:off x="705327" y="4480004"/>
            <a:ext cx="5642610" cy="3665458"/>
          </a:xfrm>
          <a:prstGeom prst="rect">
            <a:avLst/>
          </a:prstGeom>
        </p:spPr>
        <p:txBody>
          <a:bodyPr vert="horz" lIns="93497" tIns="46749" rIns="93497" bIns="4674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56414" cy="467071"/>
          </a:xfrm>
          <a:prstGeom prst="rect">
            <a:avLst/>
          </a:prstGeom>
        </p:spPr>
        <p:txBody>
          <a:bodyPr vert="horz" lIns="93497" tIns="46749" rIns="93497" bIns="4674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95217" y="8842030"/>
            <a:ext cx="3056414" cy="467071"/>
          </a:xfrm>
          <a:prstGeom prst="rect">
            <a:avLst/>
          </a:prstGeom>
        </p:spPr>
        <p:txBody>
          <a:bodyPr vert="horz" lIns="93497" tIns="46749" rIns="93497" bIns="46749" rtlCol="0" anchor="b"/>
          <a:lstStyle>
            <a:lvl1pPr algn="r">
              <a:defRPr sz="1200"/>
            </a:lvl1pPr>
          </a:lstStyle>
          <a:p>
            <a:fld id="{3B5AA82B-8E8F-48EA-BBAF-269E366BDA67}" type="slidenum">
              <a:rPr lang="en-US" smtClean="0"/>
              <a:pPr/>
              <a:t>‹#›</a:t>
            </a:fld>
            <a:endParaRPr lang="en-US" dirty="0"/>
          </a:p>
        </p:txBody>
      </p:sp>
    </p:spTree>
    <p:extLst>
      <p:ext uri="{BB962C8B-B14F-4D97-AF65-F5344CB8AC3E}">
        <p14:creationId xmlns:p14="http://schemas.microsoft.com/office/powerpoint/2010/main" val="127949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slide" Target="../slides/slide46.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43.xml.rels><?xml version="1.0" encoding="UTF-8" standalone="yes"?>
<Relationships xmlns="http://schemas.openxmlformats.org/package/2006/relationships"><Relationship Id="rId3" Type="http://schemas.openxmlformats.org/officeDocument/2006/relationships/slide" Target="../slides/slide47.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544020" y="552450"/>
            <a:ext cx="5607050" cy="8425295"/>
          </a:xfrm>
        </p:spPr>
        <p:txBody>
          <a:bodyPr/>
          <a:lstStyle/>
          <a:p>
            <a:pPr marL="628650" lvl="1" indent="-171450">
              <a:buFont typeface="Arial" panose="020B0604020202020204" pitchFamily="34" charset="0"/>
              <a:buChar char="•"/>
            </a:pPr>
            <a:endParaRPr lang="en-US" sz="1800" dirty="0"/>
          </a:p>
        </p:txBody>
      </p:sp>
      <p:sp>
        <p:nvSpPr>
          <p:cNvPr id="4" name="Slide Number Placeholder 3"/>
          <p:cNvSpPr>
            <a:spLocks noGrp="1"/>
          </p:cNvSpPr>
          <p:nvPr>
            <p:ph type="sldNum" sz="quarter" idx="10"/>
          </p:nvPr>
        </p:nvSpPr>
        <p:spPr>
          <a:xfrm>
            <a:off x="3970338" y="8977745"/>
            <a:ext cx="3038475" cy="317068"/>
          </a:xfrm>
        </p:spPr>
        <p:txBody>
          <a:bodyPr/>
          <a:lstStyle/>
          <a:p>
            <a:pPr marL="0" marR="0" lvl="0" indent="0" algn="r" defTabSz="931887" rtl="0" eaLnBrk="1" fontAlgn="base" latinLnBrk="0" hangingPunct="1">
              <a:lnSpc>
                <a:spcPct val="100000"/>
              </a:lnSpc>
              <a:spcBef>
                <a:spcPct val="0"/>
              </a:spcBef>
              <a:spcAft>
                <a:spcPct val="0"/>
              </a:spcAft>
              <a:buClrTx/>
              <a:buSzTx/>
              <a:buFontTx/>
              <a:buNone/>
              <a:tabLst/>
              <a:defRPr/>
            </a:pPr>
            <a:fld id="{5A534433-4B3E-45FC-AC98-8A941B533417}"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87" rtl="0" eaLnBrk="1" fontAlgn="base" latinLnBrk="0" hangingPunct="1">
                <a:lnSpc>
                  <a:spcPct val="100000"/>
                </a:lnSpc>
                <a:spcBef>
                  <a:spcPct val="0"/>
                </a:spcBef>
                <a:spcAft>
                  <a:spcPct val="0"/>
                </a:spcAft>
                <a:buClrTx/>
                <a:buSzTx/>
                <a:buFontTx/>
                <a:buNone/>
                <a:tabLst/>
                <a:defRPr/>
              </a:pPr>
              <a:t>1</a:t>
            </a:fld>
            <a:endParaRPr kumimoji="0" lang="en-US" sz="13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88331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12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178205" indent="-178205">
              <a:buFont typeface="Arial" panose="020B0604020202020204" pitchFamily="34" charset="0"/>
              <a:buChar char="•"/>
            </a:pPr>
            <a:endParaRPr lang="en-US" sz="1000" dirty="0"/>
          </a:p>
        </p:txBody>
      </p:sp>
      <p:sp>
        <p:nvSpPr>
          <p:cNvPr id="4" name="Slide Number Placeholder 3"/>
          <p:cNvSpPr>
            <a:spLocks noGrp="1"/>
          </p:cNvSpPr>
          <p:nvPr>
            <p:ph type="sldNum" sz="quarter" idx="10"/>
          </p:nvPr>
        </p:nvSpPr>
        <p:spPr/>
        <p:txBody>
          <a:bodyPr/>
          <a:lstStyle/>
          <a:p>
            <a:fld id="{3B5AA82B-8E8F-48EA-BBAF-269E366BDA67}" type="slidenum">
              <a:rPr lang="en-US" smtClean="0"/>
              <a:pPr/>
              <a:t>12</a:t>
            </a:fld>
            <a:endParaRPr lang="en-US" dirty="0"/>
          </a:p>
        </p:txBody>
      </p:sp>
    </p:spTree>
    <p:extLst>
      <p:ext uri="{BB962C8B-B14F-4D97-AF65-F5344CB8AC3E}">
        <p14:creationId xmlns:p14="http://schemas.microsoft.com/office/powerpoint/2010/main" val="2238283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Tree>
    <p:extLst>
      <p:ext uri="{BB962C8B-B14F-4D97-AF65-F5344CB8AC3E}">
        <p14:creationId xmlns:p14="http://schemas.microsoft.com/office/powerpoint/2010/main" val="3687071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B5AA82B-8E8F-48EA-BBAF-269E366BDA67}" type="slidenum">
              <a:rPr lang="en-US" smtClean="0"/>
              <a:pPr/>
              <a:t>14</a:t>
            </a:fld>
            <a:endParaRPr lang="en-US" dirty="0"/>
          </a:p>
        </p:txBody>
      </p:sp>
    </p:spTree>
    <p:extLst>
      <p:ext uri="{BB962C8B-B14F-4D97-AF65-F5344CB8AC3E}">
        <p14:creationId xmlns:p14="http://schemas.microsoft.com/office/powerpoint/2010/main" val="30825004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3B5AA82B-8E8F-48EA-BBAF-269E366BDA67}" type="slidenum">
              <a:rPr lang="en-US" smtClean="0"/>
              <a:pPr/>
              <a:t>15</a:t>
            </a:fld>
            <a:endParaRPr lang="en-US" dirty="0"/>
          </a:p>
        </p:txBody>
      </p:sp>
    </p:spTree>
    <p:extLst>
      <p:ext uri="{BB962C8B-B14F-4D97-AF65-F5344CB8AC3E}">
        <p14:creationId xmlns:p14="http://schemas.microsoft.com/office/powerpoint/2010/main" val="943804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80732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9BF9D28-9F94-4F32-AB3F-7723231E89A0}" type="slidenum">
              <a:rPr lang="en-US" smtClean="0"/>
              <a:pPr/>
              <a:t>17</a:t>
            </a:fld>
            <a:endParaRPr lang="en-US" dirty="0"/>
          </a:p>
        </p:txBody>
      </p:sp>
    </p:spTree>
    <p:extLst>
      <p:ext uri="{BB962C8B-B14F-4D97-AF65-F5344CB8AC3E}">
        <p14:creationId xmlns:p14="http://schemas.microsoft.com/office/powerpoint/2010/main" val="3462386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7729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5AA82B-8E8F-48EA-BBAF-269E366BDA67}" type="slidenum">
              <a:rPr lang="en-US" smtClean="0"/>
              <a:pPr/>
              <a:t>19</a:t>
            </a:fld>
            <a:endParaRPr lang="en-US" dirty="0"/>
          </a:p>
        </p:txBody>
      </p:sp>
    </p:spTree>
    <p:extLst>
      <p:ext uri="{BB962C8B-B14F-4D97-AF65-F5344CB8AC3E}">
        <p14:creationId xmlns:p14="http://schemas.microsoft.com/office/powerpoint/2010/main" val="3776474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9BF9D28-9F94-4F32-AB3F-7723231E89A0}" type="slidenum">
              <a:rPr lang="en-US" smtClean="0"/>
              <a:pPr/>
              <a:t>20</a:t>
            </a:fld>
            <a:endParaRPr lang="en-US" dirty="0"/>
          </a:p>
        </p:txBody>
      </p:sp>
    </p:spTree>
    <p:extLst>
      <p:ext uri="{BB962C8B-B14F-4D97-AF65-F5344CB8AC3E}">
        <p14:creationId xmlns:p14="http://schemas.microsoft.com/office/powerpoint/2010/main" val="190100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038" y="666750"/>
            <a:ext cx="6651625" cy="49895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887" rtl="0" eaLnBrk="1" fontAlgn="base" latinLnBrk="0" hangingPunct="1">
              <a:lnSpc>
                <a:spcPct val="100000"/>
              </a:lnSpc>
              <a:spcBef>
                <a:spcPct val="0"/>
              </a:spcBef>
              <a:spcAft>
                <a:spcPct val="0"/>
              </a:spcAft>
              <a:buClrTx/>
              <a:buSzTx/>
              <a:buFontTx/>
              <a:buNone/>
              <a:tabLst/>
              <a:defRPr/>
            </a:pPr>
            <a:fld id="{5A534433-4B3E-45FC-AC98-8A941B533417}"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87" rtl="0" eaLnBrk="1" fontAlgn="base" latinLnBrk="0" hangingPunct="1">
                <a:lnSpc>
                  <a:spcPct val="100000"/>
                </a:lnSpc>
                <a:spcBef>
                  <a:spcPct val="0"/>
                </a:spcBef>
                <a:spcAft>
                  <a:spcPct val="0"/>
                </a:spcAft>
                <a:buClrTx/>
                <a:buSzTx/>
                <a:buFontTx/>
                <a:buNone/>
                <a:tabLst/>
                <a:defRPr/>
              </a:pPr>
              <a:t>2</a:t>
            </a:fld>
            <a:endParaRPr kumimoji="0" lang="en-US" sz="13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453972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5AA82B-8E8F-48EA-BBAF-269E366BDA67}" type="slidenum">
              <a:rPr lang="en-US" smtClean="0"/>
              <a:pPr/>
              <a:t>21</a:t>
            </a:fld>
            <a:endParaRPr lang="en-US" dirty="0"/>
          </a:p>
        </p:txBody>
      </p:sp>
    </p:spTree>
    <p:extLst>
      <p:ext uri="{BB962C8B-B14F-4D97-AF65-F5344CB8AC3E}">
        <p14:creationId xmlns:p14="http://schemas.microsoft.com/office/powerpoint/2010/main" val="159778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9BF9D28-9F94-4F32-AB3F-7723231E89A0}" type="slidenum">
              <a:rPr lang="en-US" smtClean="0"/>
              <a:pPr/>
              <a:t>22</a:t>
            </a:fld>
            <a:endParaRPr lang="en-US" dirty="0"/>
          </a:p>
        </p:txBody>
      </p:sp>
    </p:spTree>
    <p:extLst>
      <p:ext uri="{BB962C8B-B14F-4D97-AF65-F5344CB8AC3E}">
        <p14:creationId xmlns:p14="http://schemas.microsoft.com/office/powerpoint/2010/main" val="36622763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9BF9D28-9F94-4F32-AB3F-7723231E89A0}" type="slidenum">
              <a:rPr lang="en-US" smtClean="0"/>
              <a:pPr/>
              <a:t>23</a:t>
            </a:fld>
            <a:endParaRPr lang="en-US" dirty="0"/>
          </a:p>
        </p:txBody>
      </p:sp>
    </p:spTree>
    <p:extLst>
      <p:ext uri="{BB962C8B-B14F-4D97-AF65-F5344CB8AC3E}">
        <p14:creationId xmlns:p14="http://schemas.microsoft.com/office/powerpoint/2010/main" val="14315519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9BF9D28-9F94-4F32-AB3F-7723231E89A0}" type="slidenum">
              <a:rPr lang="en-US" smtClean="0"/>
              <a:pPr/>
              <a:t>24</a:t>
            </a:fld>
            <a:endParaRPr lang="en-US" dirty="0"/>
          </a:p>
        </p:txBody>
      </p:sp>
    </p:spTree>
    <p:extLst>
      <p:ext uri="{BB962C8B-B14F-4D97-AF65-F5344CB8AC3E}">
        <p14:creationId xmlns:p14="http://schemas.microsoft.com/office/powerpoint/2010/main" val="4266806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1000"/>
              </a:spcBef>
              <a:spcAft>
                <a:spcPts val="0"/>
              </a:spcAft>
              <a:buSzPts val="1760"/>
              <a:buNone/>
            </a:pPr>
            <a:endParaRPr lang="en-US" dirty="0"/>
          </a:p>
        </p:txBody>
      </p:sp>
      <p:sp>
        <p:nvSpPr>
          <p:cNvPr id="4" name="Slide Number Placeholder 3"/>
          <p:cNvSpPr>
            <a:spLocks noGrp="1"/>
          </p:cNvSpPr>
          <p:nvPr>
            <p:ph type="sldNum" sz="quarter" idx="5"/>
          </p:nvPr>
        </p:nvSpPr>
        <p:spPr/>
        <p:txBody>
          <a:bodyPr/>
          <a:lstStyle/>
          <a:p>
            <a:fld id="{3B5AA82B-8E8F-48EA-BBAF-269E366BDA67}" type="slidenum">
              <a:rPr lang="en-US" smtClean="0"/>
              <a:pPr/>
              <a:t>25</a:t>
            </a:fld>
            <a:endParaRPr lang="en-US" dirty="0"/>
          </a:p>
        </p:txBody>
      </p:sp>
    </p:spTree>
    <p:extLst>
      <p:ext uri="{BB962C8B-B14F-4D97-AF65-F5344CB8AC3E}">
        <p14:creationId xmlns:p14="http://schemas.microsoft.com/office/powerpoint/2010/main" val="1508538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5AA82B-8E8F-48EA-BBAF-269E366BDA67}" type="slidenum">
              <a:rPr lang="en-US" smtClean="0"/>
              <a:pPr/>
              <a:t>26</a:t>
            </a:fld>
            <a:endParaRPr lang="en-US" dirty="0"/>
          </a:p>
        </p:txBody>
      </p:sp>
    </p:spTree>
    <p:extLst>
      <p:ext uri="{BB962C8B-B14F-4D97-AF65-F5344CB8AC3E}">
        <p14:creationId xmlns:p14="http://schemas.microsoft.com/office/powerpoint/2010/main" val="9748749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880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73E927E-C7B8-4695-A9B8-3CEF7238A296}" type="slidenum">
              <a:rPr lang="en-US" smtClean="0"/>
              <a:pPr/>
              <a:t>27</a:t>
            </a:fld>
            <a:endParaRPr lang="en-US" dirty="0"/>
          </a:p>
        </p:txBody>
      </p:sp>
    </p:spTree>
    <p:extLst>
      <p:ext uri="{BB962C8B-B14F-4D97-AF65-F5344CB8AC3E}">
        <p14:creationId xmlns:p14="http://schemas.microsoft.com/office/powerpoint/2010/main" val="8463208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129FE55-0AB7-4D1E-95A1-151145B75387}" type="slidenum">
              <a:rPr lang="en-US" smtClean="0"/>
              <a:pPr/>
              <a:t>28</a:t>
            </a:fld>
            <a:endParaRPr lang="en-US" dirty="0"/>
          </a:p>
        </p:txBody>
      </p:sp>
    </p:spTree>
    <p:extLst>
      <p:ext uri="{BB962C8B-B14F-4D97-AF65-F5344CB8AC3E}">
        <p14:creationId xmlns:p14="http://schemas.microsoft.com/office/powerpoint/2010/main" val="32434389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129FE55-0AB7-4D1E-95A1-151145B75387}" type="slidenum">
              <a:rPr lang="en-US" smtClean="0"/>
              <a:pPr/>
              <a:t>29</a:t>
            </a:fld>
            <a:endParaRPr lang="en-US" dirty="0"/>
          </a:p>
        </p:txBody>
      </p:sp>
    </p:spTree>
    <p:extLst>
      <p:ext uri="{BB962C8B-B14F-4D97-AF65-F5344CB8AC3E}">
        <p14:creationId xmlns:p14="http://schemas.microsoft.com/office/powerpoint/2010/main" val="17655393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5AA82B-8E8F-48EA-BBAF-269E366BDA67}" type="slidenum">
              <a:rPr lang="en-US" smtClean="0"/>
              <a:pPr/>
              <a:t>30</a:t>
            </a:fld>
            <a:endParaRPr lang="en-US" dirty="0"/>
          </a:p>
        </p:txBody>
      </p:sp>
    </p:spTree>
    <p:extLst>
      <p:ext uri="{BB962C8B-B14F-4D97-AF65-F5344CB8AC3E}">
        <p14:creationId xmlns:p14="http://schemas.microsoft.com/office/powerpoint/2010/main" val="1868210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271370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5AA82B-8E8F-48EA-BBAF-269E366BDA67}" type="slidenum">
              <a:rPr lang="en-US" smtClean="0"/>
              <a:pPr/>
              <a:t>31</a:t>
            </a:fld>
            <a:endParaRPr lang="en-US" dirty="0"/>
          </a:p>
        </p:txBody>
      </p:sp>
    </p:spTree>
    <p:extLst>
      <p:ext uri="{BB962C8B-B14F-4D97-AF65-F5344CB8AC3E}">
        <p14:creationId xmlns:p14="http://schemas.microsoft.com/office/powerpoint/2010/main" val="26662709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B5AA82B-8E8F-48EA-BBAF-269E366BDA67}" type="slidenum">
              <a:rPr lang="en-US" smtClean="0"/>
              <a:pPr/>
              <a:t>32</a:t>
            </a:fld>
            <a:endParaRPr lang="en-US" dirty="0"/>
          </a:p>
        </p:txBody>
      </p:sp>
    </p:spTree>
    <p:extLst>
      <p:ext uri="{BB962C8B-B14F-4D97-AF65-F5344CB8AC3E}">
        <p14:creationId xmlns:p14="http://schemas.microsoft.com/office/powerpoint/2010/main" val="17307056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5AA82B-8E8F-48EA-BBAF-269E366BDA67}" type="slidenum">
              <a:rPr lang="en-US" smtClean="0"/>
              <a:pPr/>
              <a:t>33</a:t>
            </a:fld>
            <a:endParaRPr lang="en-US" dirty="0"/>
          </a:p>
        </p:txBody>
      </p:sp>
    </p:spTree>
    <p:extLst>
      <p:ext uri="{BB962C8B-B14F-4D97-AF65-F5344CB8AC3E}">
        <p14:creationId xmlns:p14="http://schemas.microsoft.com/office/powerpoint/2010/main" val="14654754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5AA82B-8E8F-48EA-BBAF-269E366BDA67}" type="slidenum">
              <a:rPr lang="en-US" smtClean="0"/>
              <a:pPr/>
              <a:t>36</a:t>
            </a:fld>
            <a:endParaRPr lang="en-US" dirty="0"/>
          </a:p>
        </p:txBody>
      </p:sp>
    </p:spTree>
    <p:extLst>
      <p:ext uri="{BB962C8B-B14F-4D97-AF65-F5344CB8AC3E}">
        <p14:creationId xmlns:p14="http://schemas.microsoft.com/office/powerpoint/2010/main" val="33862049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31887" rtl="0" eaLnBrk="1" fontAlgn="base" latinLnBrk="0" hangingPunct="1">
              <a:lnSpc>
                <a:spcPct val="100000"/>
              </a:lnSpc>
              <a:spcBef>
                <a:spcPct val="0"/>
              </a:spcBef>
              <a:spcAft>
                <a:spcPct val="0"/>
              </a:spcAft>
              <a:buClrTx/>
              <a:buSzTx/>
              <a:buFontTx/>
              <a:buNone/>
              <a:tabLst/>
              <a:defRPr/>
            </a:pPr>
            <a:fld id="{5A534433-4B3E-45FC-AC98-8A941B533417}"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87" rtl="0" eaLnBrk="1" fontAlgn="base" latinLnBrk="0" hangingPunct="1">
                <a:lnSpc>
                  <a:spcPct val="100000"/>
                </a:lnSpc>
                <a:spcBef>
                  <a:spcPct val="0"/>
                </a:spcBef>
                <a:spcAft>
                  <a:spcPct val="0"/>
                </a:spcAft>
                <a:buClrTx/>
                <a:buSzTx/>
                <a:buFontTx/>
                <a:buNone/>
                <a:tabLst/>
                <a:defRPr/>
              </a:pPr>
              <a:t>37</a:t>
            </a:fld>
            <a:endParaRPr kumimoji="0" lang="en-US" sz="13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5731192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31887" rtl="0" eaLnBrk="1" fontAlgn="base" latinLnBrk="0" hangingPunct="1">
              <a:lnSpc>
                <a:spcPct val="100000"/>
              </a:lnSpc>
              <a:spcBef>
                <a:spcPct val="0"/>
              </a:spcBef>
              <a:spcAft>
                <a:spcPct val="0"/>
              </a:spcAft>
              <a:buClrTx/>
              <a:buSzTx/>
              <a:buFontTx/>
              <a:buNone/>
              <a:tabLst/>
              <a:defRPr/>
            </a:pPr>
            <a:fld id="{5A534433-4B3E-45FC-AC98-8A941B533417}"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87" rtl="0" eaLnBrk="1" fontAlgn="base" latinLnBrk="0" hangingPunct="1">
                <a:lnSpc>
                  <a:spcPct val="100000"/>
                </a:lnSpc>
                <a:spcBef>
                  <a:spcPct val="0"/>
                </a:spcBef>
                <a:spcAft>
                  <a:spcPct val="0"/>
                </a:spcAft>
                <a:buClrTx/>
                <a:buSzTx/>
                <a:buFontTx/>
                <a:buNone/>
                <a:tabLst/>
                <a:defRPr/>
              </a:pPr>
              <a:t>38</a:t>
            </a:fld>
            <a:endParaRPr kumimoji="0" lang="en-US" sz="13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148460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B5AA82B-8E8F-48EA-BBAF-269E366BDA67}" type="slidenum">
              <a:rPr lang="en-US" smtClean="0"/>
              <a:pPr/>
              <a:t>40</a:t>
            </a:fld>
            <a:endParaRPr lang="en-US" dirty="0"/>
          </a:p>
        </p:txBody>
      </p:sp>
    </p:spTree>
    <p:extLst>
      <p:ext uri="{BB962C8B-B14F-4D97-AF65-F5344CB8AC3E}">
        <p14:creationId xmlns:p14="http://schemas.microsoft.com/office/powerpoint/2010/main" val="29955657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09BF9D28-9F94-4F32-AB3F-7723231E89A0}" type="slidenum">
              <a:rPr lang="en-US" smtClean="0"/>
              <a:pPr/>
              <a:t>41</a:t>
            </a:fld>
            <a:endParaRPr lang="en-US" dirty="0"/>
          </a:p>
        </p:txBody>
      </p:sp>
    </p:spTree>
    <p:extLst>
      <p:ext uri="{BB962C8B-B14F-4D97-AF65-F5344CB8AC3E}">
        <p14:creationId xmlns:p14="http://schemas.microsoft.com/office/powerpoint/2010/main" val="7195767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BF9D28-9F94-4F32-AB3F-7723231E89A0}" type="slidenum">
              <a:rPr lang="en-US" smtClean="0"/>
              <a:pPr/>
              <a:t>42</a:t>
            </a:fld>
            <a:endParaRPr lang="en-US" dirty="0"/>
          </a:p>
        </p:txBody>
      </p:sp>
    </p:spTree>
    <p:extLst>
      <p:ext uri="{BB962C8B-B14F-4D97-AF65-F5344CB8AC3E}">
        <p14:creationId xmlns:p14="http://schemas.microsoft.com/office/powerpoint/2010/main" val="7137509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5AA82B-8E8F-48EA-BBAF-269E366BDA67}" type="slidenum">
              <a:rPr lang="en-US" smtClean="0"/>
              <a:pPr/>
              <a:t>43</a:t>
            </a:fld>
            <a:endParaRPr lang="en-US" dirty="0"/>
          </a:p>
        </p:txBody>
      </p:sp>
    </p:spTree>
    <p:extLst>
      <p:ext uri="{BB962C8B-B14F-4D97-AF65-F5344CB8AC3E}">
        <p14:creationId xmlns:p14="http://schemas.microsoft.com/office/powerpoint/2010/main" val="2285386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9BF9D28-9F94-4F32-AB3F-7723231E89A0}" type="slidenum">
              <a:rPr lang="en-US" smtClean="0"/>
              <a:pPr/>
              <a:t>5</a:t>
            </a:fld>
            <a:endParaRPr lang="en-US" dirty="0"/>
          </a:p>
        </p:txBody>
      </p:sp>
    </p:spTree>
    <p:extLst>
      <p:ext uri="{BB962C8B-B14F-4D97-AF65-F5344CB8AC3E}">
        <p14:creationId xmlns:p14="http://schemas.microsoft.com/office/powerpoint/2010/main" val="1284898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BF9D28-9F94-4F32-AB3F-7723231E89A0}" type="slidenum">
              <a:rPr lang="en-US" smtClean="0"/>
              <a:pPr/>
              <a:t>44</a:t>
            </a:fld>
            <a:endParaRPr lang="en-US" dirty="0"/>
          </a:p>
        </p:txBody>
      </p:sp>
    </p:spTree>
    <p:extLst>
      <p:ext uri="{BB962C8B-B14F-4D97-AF65-F5344CB8AC3E}">
        <p14:creationId xmlns:p14="http://schemas.microsoft.com/office/powerpoint/2010/main" val="14178150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BF9D28-9F94-4F32-AB3F-7723231E89A0}" type="slidenum">
              <a:rPr lang="en-US" smtClean="0"/>
              <a:pPr/>
              <a:t>45</a:t>
            </a:fld>
            <a:endParaRPr lang="en-US" dirty="0"/>
          </a:p>
        </p:txBody>
      </p:sp>
    </p:spTree>
    <p:extLst>
      <p:ext uri="{BB962C8B-B14F-4D97-AF65-F5344CB8AC3E}">
        <p14:creationId xmlns:p14="http://schemas.microsoft.com/office/powerpoint/2010/main" val="11876356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3B5AA82B-8E8F-48EA-BBAF-269E366BDA67}" type="slidenum">
              <a:rPr lang="en-US" smtClean="0"/>
              <a:pPr/>
              <a:t>46</a:t>
            </a:fld>
            <a:endParaRPr lang="en-US" dirty="0"/>
          </a:p>
        </p:txBody>
      </p:sp>
    </p:spTree>
    <p:extLst>
      <p:ext uri="{BB962C8B-B14F-4D97-AF65-F5344CB8AC3E}">
        <p14:creationId xmlns:p14="http://schemas.microsoft.com/office/powerpoint/2010/main" val="41438414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custDataLst>
              <p:tags r:id="rId1"/>
            </p:custDataLst>
          </p:nvPr>
        </p:nvSpPr>
        <p:spPr/>
        <p:txBody>
          <a:bodyPr/>
          <a:lstStyle/>
          <a:p>
            <a:pPr marL="178205" indent="-178205">
              <a:buFont typeface="Arial" panose="020B0604020202020204" pitchFamily="34" charset="0"/>
              <a:buChar char="•"/>
            </a:pPr>
            <a:endParaRPr lang="en-US" b="1" dirty="0"/>
          </a:p>
        </p:txBody>
      </p:sp>
      <p:sp>
        <p:nvSpPr>
          <p:cNvPr id="4" name="Slide Number Placeholder 3"/>
          <p:cNvSpPr>
            <a:spLocks noGrp="1"/>
          </p:cNvSpPr>
          <p:nvPr>
            <p:ph type="sldNum" sz="quarter" idx="10"/>
          </p:nvPr>
        </p:nvSpPr>
        <p:spPr/>
        <p:txBody>
          <a:bodyPr/>
          <a:lstStyle/>
          <a:p>
            <a:fld id="{3B5AA82B-8E8F-48EA-BBAF-269E366BDA67}" type="slidenum">
              <a:rPr lang="en-US" smtClean="0"/>
              <a:pPr/>
              <a:t>47</a:t>
            </a:fld>
            <a:endParaRPr lang="en-US" dirty="0"/>
          </a:p>
        </p:txBody>
      </p:sp>
    </p:spTree>
    <p:extLst>
      <p:ext uri="{BB962C8B-B14F-4D97-AF65-F5344CB8AC3E}">
        <p14:creationId xmlns:p14="http://schemas.microsoft.com/office/powerpoint/2010/main" val="21894857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B5AA82B-8E8F-48EA-BBAF-269E366BDA67}" type="slidenum">
              <a:rPr lang="en-US" smtClean="0"/>
              <a:pPr/>
              <a:t>48</a:t>
            </a:fld>
            <a:endParaRPr lang="en-US" dirty="0"/>
          </a:p>
        </p:txBody>
      </p:sp>
    </p:spTree>
    <p:extLst>
      <p:ext uri="{BB962C8B-B14F-4D97-AF65-F5344CB8AC3E}">
        <p14:creationId xmlns:p14="http://schemas.microsoft.com/office/powerpoint/2010/main" val="21151682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34807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Slide Image Placeholder 1"/>
          <p:cNvSpPr>
            <a:spLocks noGrp="1" noRot="1" noChangeAspect="1" noTextEdit="1"/>
          </p:cNvSpPr>
          <p:nvPr>
            <p:ph type="sldImg"/>
          </p:nvPr>
        </p:nvSpPr>
        <p:spPr>
          <a:ln/>
        </p:spPr>
      </p:sp>
      <p:sp>
        <p:nvSpPr>
          <p:cNvPr id="311298" name="Notes Placeholder 2"/>
          <p:cNvSpPr>
            <a:spLocks noGrp="1"/>
          </p:cNvSpPr>
          <p:nvPr>
            <p:ph type="body" idx="1"/>
          </p:nvPr>
        </p:nvSpPr>
        <p:spPr>
          <a:noFill/>
          <a:ln/>
        </p:spPr>
        <p:txBody>
          <a:bodyPr/>
          <a:lstStyle/>
          <a:p>
            <a:pPr marL="171450" indent="-171450">
              <a:buFont typeface="Arial" panose="020B0604020202020204" pitchFamily="34" charset="0"/>
              <a:buChar char="•"/>
            </a:pPr>
            <a:endParaRPr lang="en-US" sz="2400" dirty="0">
              <a:solidFill>
                <a:srgbClr val="FF0000"/>
              </a:solidFill>
            </a:endParaRPr>
          </a:p>
        </p:txBody>
      </p:sp>
      <p:sp>
        <p:nvSpPr>
          <p:cNvPr id="311299" name="Slide Number Placeholder 3"/>
          <p:cNvSpPr>
            <a:spLocks noGrp="1"/>
          </p:cNvSpPr>
          <p:nvPr>
            <p:ph type="sldNum" sz="quarter" idx="5"/>
          </p:nvPr>
        </p:nvSpPr>
        <p:spPr>
          <a:noFill/>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5A41211B-6CE6-4B1B-B1FA-5B7DA4C27096}"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50</a:t>
            </a:fld>
            <a:endParaRPr kumimoji="0" lang="en-US" sz="13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5564858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52072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Rot="1" noChangeAspect="1" noChangeArrowheads="1" noTextEdit="1"/>
          </p:cNvSpPr>
          <p:nvPr>
            <p:ph type="sldImg"/>
          </p:nvPr>
        </p:nvSpPr>
        <p:spPr>
          <a:xfrm>
            <a:off x="1214438" y="693738"/>
            <a:ext cx="4627562" cy="3470275"/>
          </a:xfrm>
          <a:ln/>
        </p:spPr>
      </p:sp>
      <p:sp>
        <p:nvSpPr>
          <p:cNvPr id="300035" name="Rectangle 3"/>
          <p:cNvSpPr>
            <a:spLocks noGrp="1" noChangeArrowheads="1"/>
          </p:cNvSpPr>
          <p:nvPr>
            <p:ph type="body" idx="1"/>
          </p:nvPr>
        </p:nvSpPr>
        <p:spPr>
          <a:xfrm>
            <a:off x="701675" y="4416425"/>
            <a:ext cx="5607050" cy="4668198"/>
          </a:xfrm>
          <a:noFill/>
        </p:spPr>
        <p:txBody>
          <a:bodyPr/>
          <a:lstStyle/>
          <a:p>
            <a:pPr marL="171450" indent="-171450">
              <a:buFont typeface="Arial" panose="020B0604020202020204" pitchFamily="34" charset="0"/>
              <a:buChar char="•"/>
            </a:pPr>
            <a:endParaRPr lang="en-US" sz="1100" dirty="0">
              <a:solidFill>
                <a:srgbClr val="FF0000"/>
              </a:solidFill>
              <a:latin typeface="Arial" pitchFamily="34" charset="0"/>
            </a:endParaRPr>
          </a:p>
        </p:txBody>
      </p:sp>
    </p:spTree>
    <p:extLst>
      <p:ext uri="{BB962C8B-B14F-4D97-AF65-F5344CB8AC3E}">
        <p14:creationId xmlns:p14="http://schemas.microsoft.com/office/powerpoint/2010/main" val="9987204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3B5AA82B-8E8F-48EA-BBAF-269E366BDA67}" type="slidenum">
              <a:rPr lang="en-US" smtClean="0"/>
              <a:pPr/>
              <a:t>53</a:t>
            </a:fld>
            <a:endParaRPr lang="en-US" dirty="0"/>
          </a:p>
        </p:txBody>
      </p:sp>
    </p:spTree>
    <p:extLst>
      <p:ext uri="{BB962C8B-B14F-4D97-AF65-F5344CB8AC3E}">
        <p14:creationId xmlns:p14="http://schemas.microsoft.com/office/powerpoint/2010/main" val="2163292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5AA82B-8E8F-48EA-BBAF-269E366BDA67}" type="slidenum">
              <a:rPr lang="en-US" smtClean="0"/>
              <a:pPr/>
              <a:t>6</a:t>
            </a:fld>
            <a:endParaRPr lang="en-US" dirty="0"/>
          </a:p>
        </p:txBody>
      </p:sp>
    </p:spTree>
    <p:extLst>
      <p:ext uri="{BB962C8B-B14F-4D97-AF65-F5344CB8AC3E}">
        <p14:creationId xmlns:p14="http://schemas.microsoft.com/office/powerpoint/2010/main" val="23302805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Tree>
    <p:extLst>
      <p:ext uri="{BB962C8B-B14F-4D97-AF65-F5344CB8AC3E}">
        <p14:creationId xmlns:p14="http://schemas.microsoft.com/office/powerpoint/2010/main" val="32578853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8067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5AA82B-8E8F-48EA-BBAF-269E366BDA67}" type="slidenum">
              <a:rPr lang="en-US" smtClean="0"/>
              <a:pPr/>
              <a:t>56</a:t>
            </a:fld>
            <a:endParaRPr lang="en-US" dirty="0"/>
          </a:p>
        </p:txBody>
      </p:sp>
    </p:spTree>
    <p:extLst>
      <p:ext uri="{BB962C8B-B14F-4D97-AF65-F5344CB8AC3E}">
        <p14:creationId xmlns:p14="http://schemas.microsoft.com/office/powerpoint/2010/main" val="36085768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B5AA82B-8E8F-48EA-BBAF-269E366BDA67}" type="slidenum">
              <a:rPr lang="en-US" smtClean="0"/>
              <a:pPr/>
              <a:t>57</a:t>
            </a:fld>
            <a:endParaRPr lang="en-US" dirty="0"/>
          </a:p>
        </p:txBody>
      </p:sp>
    </p:spTree>
    <p:extLst>
      <p:ext uri="{BB962C8B-B14F-4D97-AF65-F5344CB8AC3E}">
        <p14:creationId xmlns:p14="http://schemas.microsoft.com/office/powerpoint/2010/main" val="30636042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B5AA82B-8E8F-48EA-BBAF-269E366BDA67}" type="slidenum">
              <a:rPr lang="en-US" smtClean="0"/>
              <a:pPr/>
              <a:t>58</a:t>
            </a:fld>
            <a:endParaRPr lang="en-US" dirty="0"/>
          </a:p>
        </p:txBody>
      </p:sp>
    </p:spTree>
    <p:extLst>
      <p:ext uri="{BB962C8B-B14F-4D97-AF65-F5344CB8AC3E}">
        <p14:creationId xmlns:p14="http://schemas.microsoft.com/office/powerpoint/2010/main" val="1940444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a:xfrm>
            <a:off x="1335088" y="698500"/>
            <a:ext cx="4340225" cy="3254375"/>
          </a:xfrm>
          <a:ln/>
        </p:spPr>
      </p:sp>
      <p:sp>
        <p:nvSpPr>
          <p:cNvPr id="51202" name="Notes Placeholder 2"/>
          <p:cNvSpPr>
            <a:spLocks noGrp="1"/>
          </p:cNvSpPr>
          <p:nvPr>
            <p:ph type="body" idx="1"/>
          </p:nvPr>
        </p:nvSpPr>
        <p:spPr>
          <a:xfrm>
            <a:off x="701675" y="4121624"/>
            <a:ext cx="5607050" cy="4709639"/>
          </a:xfrm>
          <a:noFill/>
          <a:ln/>
        </p:spPr>
        <p:txBody>
          <a:bodyPr/>
          <a:lstStyle/>
          <a:p>
            <a:pPr marL="171450" indent="-171450">
              <a:buFont typeface="Arial" panose="020B0604020202020204" pitchFamily="34" charset="0"/>
              <a:buChar char="•"/>
            </a:pPr>
            <a:endParaRPr lang="en-US" sz="1400" b="1" dirty="0">
              <a:solidFill>
                <a:srgbClr val="0000CC"/>
              </a:solidFill>
            </a:endParaRPr>
          </a:p>
        </p:txBody>
      </p:sp>
      <p:sp>
        <p:nvSpPr>
          <p:cNvPr id="51203" name="Slide Number Placeholder 3"/>
          <p:cNvSpPr>
            <a:spLocks noGrp="1"/>
          </p:cNvSpPr>
          <p:nvPr>
            <p:ph type="sldNum" sz="quarter" idx="5"/>
          </p:nvPr>
        </p:nvSpPr>
        <p:spPr>
          <a:noFill/>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3FB0F672-CAD4-44CF-BD01-7F8918556F0D}"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7</a:t>
            </a:fld>
            <a:endParaRPr kumimoji="0" lang="en-US" sz="13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79605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indent="0" defTabSz="950426">
              <a:buClr>
                <a:srgbClr val="1F497D"/>
              </a:buClr>
              <a:buFont typeface="Arial" panose="020B0604020202020204" pitchFamily="34" charset="0"/>
              <a:buNone/>
              <a:defRPr/>
            </a:pPr>
            <a:endParaRPr lang="en-US" dirty="0"/>
          </a:p>
        </p:txBody>
      </p:sp>
      <p:sp>
        <p:nvSpPr>
          <p:cNvPr id="4" name="Slide Number Placeholder 3"/>
          <p:cNvSpPr>
            <a:spLocks noGrp="1"/>
          </p:cNvSpPr>
          <p:nvPr>
            <p:ph type="sldNum" sz="quarter" idx="10"/>
          </p:nvPr>
        </p:nvSpPr>
        <p:spPr/>
        <p:txBody>
          <a:bodyPr/>
          <a:lstStyle/>
          <a:p>
            <a:fld id="{3B5AA82B-8E8F-48EA-BBAF-269E366BDA67}" type="slidenum">
              <a:rPr lang="en-US" smtClean="0"/>
              <a:pPr/>
              <a:t>8</a:t>
            </a:fld>
            <a:endParaRPr lang="en-US" dirty="0"/>
          </a:p>
        </p:txBody>
      </p:sp>
    </p:spTree>
    <p:extLst>
      <p:ext uri="{BB962C8B-B14F-4D97-AF65-F5344CB8AC3E}">
        <p14:creationId xmlns:p14="http://schemas.microsoft.com/office/powerpoint/2010/main" val="632672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83218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Tree>
    <p:extLst>
      <p:ext uri="{BB962C8B-B14F-4D97-AF65-F5344CB8AC3E}">
        <p14:creationId xmlns:p14="http://schemas.microsoft.com/office/powerpoint/2010/main" val="19761071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962400" y="914400"/>
            <a:ext cx="4800600" cy="1470025"/>
          </a:xfrm>
        </p:spPr>
        <p:txBody>
          <a:bodyPr>
            <a:normAutofit/>
          </a:bodyPr>
          <a:lstStyle>
            <a:lvl1pPr>
              <a:defRPr sz="3200" b="1">
                <a:solidFill>
                  <a:srgbClr val="042E5B"/>
                </a:solidFill>
              </a:defRPr>
            </a:lvl1pPr>
          </a:lstStyle>
          <a:p>
            <a:r>
              <a:rPr lang="en-US"/>
              <a:t>Click to edit Master title style</a:t>
            </a:r>
          </a:p>
        </p:txBody>
      </p:sp>
      <p:sp>
        <p:nvSpPr>
          <p:cNvPr id="3" name="Subtitle 2"/>
          <p:cNvSpPr>
            <a:spLocks noGrp="1"/>
          </p:cNvSpPr>
          <p:nvPr>
            <p:ph type="subTitle" idx="1"/>
          </p:nvPr>
        </p:nvSpPr>
        <p:spPr>
          <a:xfrm>
            <a:off x="3962400" y="2438400"/>
            <a:ext cx="4800600" cy="1143000"/>
          </a:xfrm>
        </p:spPr>
        <p:txBody>
          <a:bodyPr>
            <a:normAutofit/>
          </a:bodyPr>
          <a:lstStyle>
            <a:lvl1pPr marL="0" indent="0" algn="ctr">
              <a:buNone/>
              <a:defRPr sz="2000" i="1">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F509227-0C21-480F-A001-54E9DE1BCB7A}" type="datetimeFigureOut">
              <a:rPr lang="en-US" smtClean="0"/>
              <a:t>3/9/2023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25C9B0-9011-480A-B06D-EB6E94AA9B89}" type="slidenum">
              <a:rPr lang="en-US" smtClean="0"/>
              <a:t>‹#›</a:t>
            </a:fld>
            <a:endParaRPr lang="en-US" dirty="0"/>
          </a:p>
        </p:txBody>
      </p:sp>
      <p:pic>
        <p:nvPicPr>
          <p:cNvPr id="16" name="Picture 15">
            <a:extLst>
              <a:ext uri="{FF2B5EF4-FFF2-40B4-BE49-F238E27FC236}">
                <a16:creationId xmlns:a16="http://schemas.microsoft.com/office/drawing/2014/main" id="{0F5AD08C-6BA6-4E1A-BE6E-2C50AADB78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09" y="1913"/>
            <a:ext cx="1766454" cy="683887"/>
          </a:xfrm>
          <a:prstGeom prst="rect">
            <a:avLst/>
          </a:prstGeom>
        </p:spPr>
      </p:pic>
    </p:spTree>
    <p:custDataLst>
      <p:tags r:id="rId1"/>
    </p:custDataLst>
    <p:extLst>
      <p:ext uri="{BB962C8B-B14F-4D97-AF65-F5344CB8AC3E}">
        <p14:creationId xmlns:p14="http://schemas.microsoft.com/office/powerpoint/2010/main" val="416333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4"/>
          <p:cNvSpPr>
            <a:spLocks noGrp="1"/>
          </p:cNvSpPr>
          <p:nvPr>
            <p:ph type="sldNum" sz="quarter" idx="4"/>
          </p:nvPr>
        </p:nvSpPr>
        <p:spPr>
          <a:xfrm>
            <a:off x="8098971" y="6565703"/>
            <a:ext cx="853750" cy="255558"/>
          </a:xfrm>
          <a:prstGeom prst="rect">
            <a:avLst/>
          </a:prstGeom>
        </p:spPr>
        <p:txBody>
          <a:bodyPr/>
          <a:lstStyle>
            <a:lvl1pPr algn="r">
              <a:defRPr sz="900" b="0">
                <a:solidFill>
                  <a:schemeClr val="bg1"/>
                </a:solidFill>
              </a:defRPr>
            </a:lvl1pPr>
          </a:lstStyle>
          <a:p>
            <a:fld id="{5325C9B0-9011-480A-B06D-EB6E94AA9B89}" type="slidenum">
              <a:rPr lang="en-US" smtClean="0"/>
              <a:t>‹#›</a:t>
            </a:fld>
            <a:endParaRPr lang="en-US" dirty="0"/>
          </a:p>
        </p:txBody>
      </p:sp>
    </p:spTree>
    <p:custDataLst>
      <p:tags r:id="rId1"/>
    </p:custDataLst>
    <p:extLst>
      <p:ext uri="{BB962C8B-B14F-4D97-AF65-F5344CB8AC3E}">
        <p14:creationId xmlns:p14="http://schemas.microsoft.com/office/powerpoint/2010/main" val="823059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4"/>
          <p:cNvSpPr>
            <a:spLocks noGrp="1"/>
          </p:cNvSpPr>
          <p:nvPr>
            <p:ph type="sldNum" sz="quarter" idx="4"/>
          </p:nvPr>
        </p:nvSpPr>
        <p:spPr>
          <a:xfrm>
            <a:off x="8098971" y="6565703"/>
            <a:ext cx="853750" cy="255558"/>
          </a:xfrm>
          <a:prstGeom prst="rect">
            <a:avLst/>
          </a:prstGeom>
        </p:spPr>
        <p:txBody>
          <a:bodyPr/>
          <a:lstStyle>
            <a:lvl1pPr algn="r">
              <a:defRPr sz="900" b="0">
                <a:solidFill>
                  <a:schemeClr val="bg1"/>
                </a:solidFill>
              </a:defRPr>
            </a:lvl1pPr>
          </a:lstStyle>
          <a:p>
            <a:fld id="{5325C9B0-9011-480A-B06D-EB6E94AA9B89}" type="slidenum">
              <a:rPr lang="en-US" smtClean="0"/>
              <a:t>‹#›</a:t>
            </a:fld>
            <a:endParaRPr lang="en-US" dirty="0"/>
          </a:p>
        </p:txBody>
      </p:sp>
    </p:spTree>
    <p:custDataLst>
      <p:tags r:id="rId1"/>
    </p:custDataLst>
    <p:extLst>
      <p:ext uri="{BB962C8B-B14F-4D97-AF65-F5344CB8AC3E}">
        <p14:creationId xmlns:p14="http://schemas.microsoft.com/office/powerpoint/2010/main" val="2736942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7162800" cy="1143000"/>
          </a:xfrm>
        </p:spPr>
        <p:txBody>
          <a:bodyPr/>
          <a:lstStyle/>
          <a:p>
            <a:r>
              <a:rPr lang="en-US"/>
              <a:t>Click to edit Master title style</a:t>
            </a:r>
          </a:p>
        </p:txBody>
      </p:sp>
      <p:sp>
        <p:nvSpPr>
          <p:cNvPr id="3" name="Text Placeholder 2"/>
          <p:cNvSpPr>
            <a:spLocks noGrp="1"/>
          </p:cNvSpPr>
          <p:nvPr>
            <p:ph type="body" sz="half" idx="1"/>
          </p:nvPr>
        </p:nvSpPr>
        <p:spPr>
          <a:xfrm>
            <a:off x="1524000" y="1600200"/>
            <a:ext cx="35052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81600" y="1600200"/>
            <a:ext cx="3505200" cy="4525963"/>
          </a:xfrm>
        </p:spPr>
        <p:txBody>
          <a:bodyPr/>
          <a:lstStyle/>
          <a:p>
            <a:pPr lvl="0"/>
            <a:endParaRPr lang="en-US" noProof="0" dirty="0"/>
          </a:p>
        </p:txBody>
      </p:sp>
      <p:sp>
        <p:nvSpPr>
          <p:cNvPr id="8" name="Slide Number Placeholder 4"/>
          <p:cNvSpPr>
            <a:spLocks noGrp="1"/>
          </p:cNvSpPr>
          <p:nvPr>
            <p:ph type="sldNum" sz="quarter" idx="4"/>
          </p:nvPr>
        </p:nvSpPr>
        <p:spPr>
          <a:xfrm>
            <a:off x="8098971" y="6565703"/>
            <a:ext cx="853750" cy="255558"/>
          </a:xfrm>
          <a:prstGeom prst="rect">
            <a:avLst/>
          </a:prstGeom>
        </p:spPr>
        <p:txBody>
          <a:bodyPr/>
          <a:lstStyle>
            <a:lvl1pPr algn="r">
              <a:defRPr sz="900" b="0">
                <a:solidFill>
                  <a:schemeClr val="bg1"/>
                </a:solidFill>
              </a:defRPr>
            </a:lvl1pPr>
          </a:lstStyle>
          <a:p>
            <a:r>
              <a:rPr lang="en-US" dirty="0"/>
              <a:t>Slide </a:t>
            </a:r>
            <a:fld id="{2A353118-B9DC-4747-A45D-1CDA322AAF80}" type="slidenum">
              <a:rPr lang="en-US" smtClean="0"/>
              <a:pPr/>
              <a:t>‹#›</a:t>
            </a:fld>
            <a:endParaRPr lang="en-US" dirty="0"/>
          </a:p>
        </p:txBody>
      </p:sp>
    </p:spTree>
    <p:custDataLst>
      <p:tags r:id="rId1"/>
    </p:custDataLst>
    <p:extLst>
      <p:ext uri="{BB962C8B-B14F-4D97-AF65-F5344CB8AC3E}">
        <p14:creationId xmlns:p14="http://schemas.microsoft.com/office/powerpoint/2010/main" val="269434730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7162800" cy="1143000"/>
          </a:xfrm>
        </p:spPr>
        <p:txBody>
          <a:bodyPr/>
          <a:lstStyle/>
          <a:p>
            <a:r>
              <a:rPr lang="en-US"/>
              <a:t>Click to edit Master title style</a:t>
            </a:r>
          </a:p>
        </p:txBody>
      </p:sp>
      <p:sp>
        <p:nvSpPr>
          <p:cNvPr id="3" name="Content Placeholder 2"/>
          <p:cNvSpPr>
            <a:spLocks noGrp="1"/>
          </p:cNvSpPr>
          <p:nvPr>
            <p:ph sz="half" idx="1"/>
          </p:nvPr>
        </p:nvSpPr>
        <p:spPr>
          <a:xfrm>
            <a:off x="1524000" y="1600200"/>
            <a:ext cx="35052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81600" y="1600200"/>
            <a:ext cx="35052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81600" y="3938588"/>
            <a:ext cx="35052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4"/>
          <p:cNvSpPr>
            <a:spLocks noGrp="1"/>
          </p:cNvSpPr>
          <p:nvPr>
            <p:ph type="sldNum" sz="quarter" idx="4"/>
          </p:nvPr>
        </p:nvSpPr>
        <p:spPr>
          <a:xfrm>
            <a:off x="8098971" y="6565703"/>
            <a:ext cx="853750" cy="255558"/>
          </a:xfrm>
          <a:prstGeom prst="rect">
            <a:avLst/>
          </a:prstGeom>
        </p:spPr>
        <p:txBody>
          <a:bodyPr/>
          <a:lstStyle>
            <a:lvl1pPr algn="r">
              <a:defRPr sz="900" b="0">
                <a:solidFill>
                  <a:schemeClr val="bg1"/>
                </a:solidFill>
              </a:defRPr>
            </a:lvl1pPr>
          </a:lstStyle>
          <a:p>
            <a:r>
              <a:rPr lang="en-US" dirty="0"/>
              <a:t>Slide </a:t>
            </a:r>
            <a:fld id="{2A353118-B9DC-4747-A45D-1CDA322AAF80}" type="slidenum">
              <a:rPr lang="en-US" smtClean="0"/>
              <a:pPr/>
              <a:t>‹#›</a:t>
            </a:fld>
            <a:endParaRPr lang="en-US" dirty="0"/>
          </a:p>
        </p:txBody>
      </p:sp>
    </p:spTree>
    <p:custDataLst>
      <p:tags r:id="rId1"/>
    </p:custDataLst>
    <p:extLst>
      <p:ext uri="{BB962C8B-B14F-4D97-AF65-F5344CB8AC3E}">
        <p14:creationId xmlns:p14="http://schemas.microsoft.com/office/powerpoint/2010/main" val="180400606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7162800" cy="1143000"/>
          </a:xfrm>
        </p:spPr>
        <p:txBody>
          <a:bodyPr/>
          <a:lstStyle/>
          <a:p>
            <a:r>
              <a:rPr lang="en-US"/>
              <a:t>Click to edit Master title style</a:t>
            </a:r>
          </a:p>
        </p:txBody>
      </p:sp>
      <p:sp>
        <p:nvSpPr>
          <p:cNvPr id="3" name="Text Placeholder 2"/>
          <p:cNvSpPr>
            <a:spLocks noGrp="1"/>
          </p:cNvSpPr>
          <p:nvPr>
            <p:ph type="body" sz="half" idx="1"/>
          </p:nvPr>
        </p:nvSpPr>
        <p:spPr>
          <a:xfrm>
            <a:off x="1524000" y="1600200"/>
            <a:ext cx="716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524000" y="3938588"/>
            <a:ext cx="716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p:cNvSpPr>
            <a:spLocks noGrp="1"/>
          </p:cNvSpPr>
          <p:nvPr>
            <p:ph type="sldNum" sz="quarter" idx="4"/>
          </p:nvPr>
        </p:nvSpPr>
        <p:spPr>
          <a:xfrm>
            <a:off x="8098971" y="6565703"/>
            <a:ext cx="853750" cy="255558"/>
          </a:xfrm>
          <a:prstGeom prst="rect">
            <a:avLst/>
          </a:prstGeom>
        </p:spPr>
        <p:txBody>
          <a:bodyPr/>
          <a:lstStyle>
            <a:lvl1pPr algn="r">
              <a:defRPr sz="900" b="0">
                <a:solidFill>
                  <a:schemeClr val="bg1"/>
                </a:solidFill>
              </a:defRPr>
            </a:lvl1pPr>
          </a:lstStyle>
          <a:p>
            <a:r>
              <a:rPr lang="en-US" dirty="0"/>
              <a:t>Slide </a:t>
            </a:r>
            <a:fld id="{2A353118-B9DC-4747-A45D-1CDA322AAF80}" type="slidenum">
              <a:rPr lang="en-US" smtClean="0"/>
              <a:pPr/>
              <a:t>‹#›</a:t>
            </a:fld>
            <a:endParaRPr lang="en-US" dirty="0"/>
          </a:p>
        </p:txBody>
      </p:sp>
    </p:spTree>
    <p:custDataLst>
      <p:tags r:id="rId1"/>
    </p:custDataLst>
    <p:extLst>
      <p:ext uri="{BB962C8B-B14F-4D97-AF65-F5344CB8AC3E}">
        <p14:creationId xmlns:p14="http://schemas.microsoft.com/office/powerpoint/2010/main" val="41448933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7162800" cy="1143000"/>
          </a:xfrm>
        </p:spPr>
        <p:txBody>
          <a:bodyPr/>
          <a:lstStyle/>
          <a:p>
            <a:r>
              <a:rPr lang="en-US"/>
              <a:t>Click to edit Master title style</a:t>
            </a:r>
          </a:p>
        </p:txBody>
      </p:sp>
      <p:sp>
        <p:nvSpPr>
          <p:cNvPr id="3" name="Table Placeholder 2"/>
          <p:cNvSpPr>
            <a:spLocks noGrp="1"/>
          </p:cNvSpPr>
          <p:nvPr>
            <p:ph type="tbl" idx="1"/>
          </p:nvPr>
        </p:nvSpPr>
        <p:spPr>
          <a:xfrm>
            <a:off x="1524000" y="1600200"/>
            <a:ext cx="7162800" cy="4525963"/>
          </a:xfrm>
        </p:spPr>
        <p:txBody>
          <a:bodyPr/>
          <a:lstStyle/>
          <a:p>
            <a:pPr lvl="0"/>
            <a:endParaRPr lang="en-US" noProof="0" dirty="0"/>
          </a:p>
        </p:txBody>
      </p:sp>
      <p:sp>
        <p:nvSpPr>
          <p:cNvPr id="7" name="Slide Number Placeholder 4"/>
          <p:cNvSpPr>
            <a:spLocks noGrp="1"/>
          </p:cNvSpPr>
          <p:nvPr>
            <p:ph type="sldNum" sz="quarter" idx="4"/>
          </p:nvPr>
        </p:nvSpPr>
        <p:spPr>
          <a:xfrm>
            <a:off x="8098971" y="6565703"/>
            <a:ext cx="853750" cy="255558"/>
          </a:xfrm>
          <a:prstGeom prst="rect">
            <a:avLst/>
          </a:prstGeom>
        </p:spPr>
        <p:txBody>
          <a:bodyPr/>
          <a:lstStyle>
            <a:lvl1pPr algn="r">
              <a:defRPr sz="900" b="0">
                <a:solidFill>
                  <a:schemeClr val="bg1"/>
                </a:solidFill>
              </a:defRPr>
            </a:lvl1pPr>
          </a:lstStyle>
          <a:p>
            <a:r>
              <a:rPr lang="en-US" dirty="0"/>
              <a:t>Slide </a:t>
            </a:r>
            <a:fld id="{2A353118-B9DC-4747-A45D-1CDA322AAF80}" type="slidenum">
              <a:rPr lang="en-US" smtClean="0"/>
              <a:pPr/>
              <a:t>‹#›</a:t>
            </a:fld>
            <a:endParaRPr lang="en-US" dirty="0"/>
          </a:p>
        </p:txBody>
      </p:sp>
    </p:spTree>
    <p:custDataLst>
      <p:tags r:id="rId1"/>
    </p:custDataLst>
    <p:extLst>
      <p:ext uri="{BB962C8B-B14F-4D97-AF65-F5344CB8AC3E}">
        <p14:creationId xmlns:p14="http://schemas.microsoft.com/office/powerpoint/2010/main" val="11672586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0"/>
            <a:ext cx="2057400" cy="365125"/>
          </a:xfrm>
          <a:prstGeom prst="rect">
            <a:avLst/>
          </a:prstGeom>
        </p:spPr>
        <p:txBody>
          <a:bodyPr/>
          <a:lstStyle/>
          <a:p>
            <a:fld id="{9F509227-0C21-480F-A001-54E9DE1BCB7A}" type="datetimeFigureOut">
              <a:rPr lang="en-US" smtClean="0"/>
              <a:t>3/9/2023</a:t>
            </a:fld>
            <a:endParaRPr lang="en-US" dirty="0"/>
          </a:p>
        </p:txBody>
      </p:sp>
      <p:sp>
        <p:nvSpPr>
          <p:cNvPr id="3" name="Footer Placeholder 2"/>
          <p:cNvSpPr>
            <a:spLocks noGrp="1"/>
          </p:cNvSpPr>
          <p:nvPr>
            <p:ph type="ftr" sz="quarter" idx="11"/>
          </p:nvPr>
        </p:nvSpPr>
        <p:spPr>
          <a:xfrm>
            <a:off x="3028950" y="6356350"/>
            <a:ext cx="30861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457950" y="6356350"/>
            <a:ext cx="2057400" cy="365125"/>
          </a:xfrm>
          <a:prstGeom prst="rect">
            <a:avLst/>
          </a:prstGeom>
        </p:spPr>
        <p:txBody>
          <a:bodyPr/>
          <a:lstStyle/>
          <a:p>
            <a:fld id="{5325C9B0-9011-480A-B06D-EB6E94AA9B89}" type="slidenum">
              <a:rPr lang="en-US" smtClean="0"/>
              <a:t>‹#›</a:t>
            </a:fld>
            <a:endParaRPr lang="en-US" dirty="0"/>
          </a:p>
        </p:txBody>
      </p:sp>
      <p:sp>
        <p:nvSpPr>
          <p:cNvPr id="6" name="Content Placeholder 5"/>
          <p:cNvSpPr>
            <a:spLocks noGrp="1"/>
          </p:cNvSpPr>
          <p:nvPr>
            <p:ph sz="quarter" idx="13"/>
          </p:nvPr>
        </p:nvSpPr>
        <p:spPr>
          <a:xfrm>
            <a:off x="762000" y="457200"/>
            <a:ext cx="914400" cy="9144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4563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1273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325773" y="6117336"/>
            <a:ext cx="857473" cy="365125"/>
          </a:xfrm>
        </p:spPr>
        <p:txBody>
          <a:bodyPr/>
          <a:lstStyle/>
          <a:p>
            <a:fld id="{B61BEF0D-F0BB-DE4B-95CE-6DB70DBA9567}" type="datetimeFigureOut">
              <a:rPr lang="en-US" smtClean="0"/>
              <a:pPr/>
              <a:t>3/9/2023</a:t>
            </a:fld>
            <a:endParaRPr lang="en-US" dirty="0"/>
          </a:p>
        </p:txBody>
      </p:sp>
      <p:sp>
        <p:nvSpPr>
          <p:cNvPr id="5" name="Footer Placeholder 4"/>
          <p:cNvSpPr>
            <a:spLocks noGrp="1"/>
          </p:cNvSpPr>
          <p:nvPr>
            <p:ph type="ftr" sz="quarter" idx="11"/>
          </p:nvPr>
        </p:nvSpPr>
        <p:spPr>
          <a:xfrm>
            <a:off x="3623733" y="6117336"/>
            <a:ext cx="3609438" cy="365125"/>
          </a:xfrm>
        </p:spPr>
        <p:txBody>
          <a:bodyPr/>
          <a:lstStyle/>
          <a:p>
            <a:endParaRPr lang="en-US" dirty="0"/>
          </a:p>
        </p:txBody>
      </p:sp>
      <p:sp>
        <p:nvSpPr>
          <p:cNvPr id="6" name="Slide Number Placeholder 5"/>
          <p:cNvSpPr>
            <a:spLocks noGrp="1"/>
          </p:cNvSpPr>
          <p:nvPr>
            <p:ph type="sldNum" sz="quarter" idx="12"/>
          </p:nvPr>
        </p:nvSpPr>
        <p:spPr>
          <a:xfrm>
            <a:off x="8275320" y="6117336"/>
            <a:ext cx="411480" cy="365125"/>
          </a:xfrm>
        </p:spPr>
        <p:txBody>
          <a:bodyPr/>
          <a:lstStyle/>
          <a:p>
            <a:fld id="{D57F1E4F-1CFF-5643-939E-217C01CDF565}" type="slidenum">
              <a:rPr lang="en-US" smtClean="0"/>
              <a:pPr/>
              <a:t>‹#›</a:t>
            </a:fld>
            <a:endParaRPr lang="en-US" dirty="0"/>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sp>
      <p:sp>
        <p:nvSpPr>
          <p:cNvPr id="17" name="Rectangle 7"/>
          <p:cNvSpPr txBox="1">
            <a:spLocks noChangeArrowheads="1"/>
          </p:cNvSpPr>
          <p:nvPr userDrawn="1"/>
        </p:nvSpPr>
        <p:spPr bwMode="auto">
          <a:xfrm>
            <a:off x="8171543" y="6603538"/>
            <a:ext cx="914400" cy="2214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900"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FFE2D841-18FD-49DA-AFCE-35FE578A589D}" type="slidenum">
              <a:rPr lang="en-US" smtClean="0">
                <a:solidFill>
                  <a:schemeClr val="tx1"/>
                </a:solidFill>
              </a:rPr>
              <a:pPr>
                <a:defRPr/>
              </a:pPr>
              <a:t>‹#›</a:t>
            </a:fld>
            <a:endParaRPr lang="en-US" dirty="0">
              <a:solidFill>
                <a:schemeClr val="tx1"/>
              </a:solidFill>
            </a:endParaRPr>
          </a:p>
        </p:txBody>
      </p:sp>
    </p:spTree>
    <p:extLst>
      <p:ext uri="{BB962C8B-B14F-4D97-AF65-F5344CB8AC3E}">
        <p14:creationId xmlns:p14="http://schemas.microsoft.com/office/powerpoint/2010/main" val="41501678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n-US"/>
              <a:t>Click to edit Master title style</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44329" y="6108173"/>
            <a:ext cx="857473" cy="365125"/>
          </a:xfrm>
        </p:spPr>
        <p:txBody>
          <a:bodyPr/>
          <a:lstStyle/>
          <a:p>
            <a:fld id="{70DDF080-5E8C-48AD-84E5-6C08B304C14E}" type="datetimeFigureOut">
              <a:rPr lang="en-US" smtClean="0"/>
              <a:pPr/>
              <a:t>3/9/2023</a:t>
            </a:fld>
            <a:endParaRPr lang="en-US" dirty="0"/>
          </a:p>
        </p:txBody>
      </p:sp>
      <p:sp>
        <p:nvSpPr>
          <p:cNvPr id="5" name="Footer Placeholder 4"/>
          <p:cNvSpPr>
            <a:spLocks noGrp="1"/>
          </p:cNvSpPr>
          <p:nvPr>
            <p:ph type="ftr" sz="quarter" idx="11"/>
          </p:nvPr>
        </p:nvSpPr>
        <p:spPr>
          <a:xfrm>
            <a:off x="1972647" y="6108173"/>
            <a:ext cx="5314517" cy="365125"/>
          </a:xfrm>
        </p:spPr>
        <p:txBody>
          <a:bodyPr/>
          <a:lstStyle/>
          <a:p>
            <a:endParaRPr lang="en-US" dirty="0"/>
          </a:p>
        </p:txBody>
      </p:sp>
      <p:sp>
        <p:nvSpPr>
          <p:cNvPr id="6" name="Slide Number Placeholder 5"/>
          <p:cNvSpPr>
            <a:spLocks noGrp="1"/>
          </p:cNvSpPr>
          <p:nvPr>
            <p:ph type="sldNum" sz="quarter" idx="12"/>
          </p:nvPr>
        </p:nvSpPr>
        <p:spPr>
          <a:xfrm>
            <a:off x="8258967" y="6108173"/>
            <a:ext cx="427833" cy="365125"/>
          </a:xfrm>
        </p:spPr>
        <p:txBody>
          <a:bodyPr/>
          <a:lstStyle/>
          <a:p>
            <a:fld id="{47333891-D5E7-4C7B-BF1D-E855E53CB5A8}" type="slidenum">
              <a:rPr lang="en-US" smtClean="0"/>
              <a:pPr/>
              <a:t>‹#›</a:t>
            </a:fld>
            <a:endParaRPr lang="en-US" dirty="0"/>
          </a:p>
        </p:txBody>
      </p:sp>
      <p:sp>
        <p:nvSpPr>
          <p:cNvPr id="7" name="Rectangle 7"/>
          <p:cNvSpPr txBox="1">
            <a:spLocks noChangeArrowheads="1"/>
          </p:cNvSpPr>
          <p:nvPr userDrawn="1"/>
        </p:nvSpPr>
        <p:spPr bwMode="auto">
          <a:xfrm>
            <a:off x="8171543" y="6603538"/>
            <a:ext cx="914400" cy="2214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900"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FFE2D841-18FD-49DA-AFCE-35FE578A589D}" type="slidenum">
              <a:rPr lang="en-US" smtClean="0">
                <a:solidFill>
                  <a:schemeClr val="tx1"/>
                </a:solidFill>
              </a:rPr>
              <a:pPr>
                <a:defRPr/>
              </a:pPr>
              <a:t>‹#›</a:t>
            </a:fld>
            <a:endParaRPr lang="en-US" dirty="0">
              <a:solidFill>
                <a:schemeClr val="tx1"/>
              </a:solidFill>
            </a:endParaRPr>
          </a:p>
        </p:txBody>
      </p:sp>
    </p:spTree>
    <p:extLst>
      <p:ext uri="{BB962C8B-B14F-4D97-AF65-F5344CB8AC3E}">
        <p14:creationId xmlns:p14="http://schemas.microsoft.com/office/powerpoint/2010/main" val="3188387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4"/>
          <p:cNvSpPr>
            <a:spLocks noGrp="1"/>
          </p:cNvSpPr>
          <p:nvPr>
            <p:ph type="sldNum" sz="quarter" idx="4"/>
          </p:nvPr>
        </p:nvSpPr>
        <p:spPr>
          <a:xfrm>
            <a:off x="8098971" y="6565703"/>
            <a:ext cx="853750" cy="255558"/>
          </a:xfrm>
          <a:prstGeom prst="rect">
            <a:avLst/>
          </a:prstGeom>
        </p:spPr>
        <p:txBody>
          <a:bodyPr/>
          <a:lstStyle>
            <a:lvl1pPr algn="r">
              <a:defRPr sz="900" b="0">
                <a:solidFill>
                  <a:schemeClr val="bg1"/>
                </a:solidFill>
              </a:defRPr>
            </a:lvl1pPr>
          </a:lstStyle>
          <a:p>
            <a:fld id="{5325C9B0-9011-480A-B06D-EB6E94AA9B89}" type="slidenum">
              <a:rPr lang="en-US" smtClean="0"/>
              <a:t>‹#›</a:t>
            </a:fld>
            <a:endParaRPr lang="en-US" dirty="0"/>
          </a:p>
        </p:txBody>
      </p:sp>
    </p:spTree>
    <p:custDataLst>
      <p:tags r:id="rId1"/>
    </p:custDataLst>
    <p:extLst>
      <p:ext uri="{BB962C8B-B14F-4D97-AF65-F5344CB8AC3E}">
        <p14:creationId xmlns:p14="http://schemas.microsoft.com/office/powerpoint/2010/main" val="32020173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273317" y="6116070"/>
            <a:ext cx="413483" cy="365125"/>
          </a:xfrm>
        </p:spPr>
        <p:txBody>
          <a:bodyPr/>
          <a:lstStyle/>
          <a:p>
            <a:fld id="{D57F1E4F-1CFF-5643-939E-217C01CDF565}" type="slidenum">
              <a:rPr lang="en-US" smtClean="0"/>
              <a:pPr/>
              <a:t>‹#›</a:t>
            </a:fld>
            <a:endParaRPr lang="en-US" dirty="0"/>
          </a:p>
        </p:txBody>
      </p:sp>
      <p:sp>
        <p:nvSpPr>
          <p:cNvPr id="7" name="Rectangle 7"/>
          <p:cNvSpPr txBox="1">
            <a:spLocks noChangeArrowheads="1"/>
          </p:cNvSpPr>
          <p:nvPr userDrawn="1"/>
        </p:nvSpPr>
        <p:spPr bwMode="auto">
          <a:xfrm>
            <a:off x="8171543" y="6603538"/>
            <a:ext cx="914400" cy="2214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900"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FFE2D841-18FD-49DA-AFCE-35FE578A589D}" type="slidenum">
              <a:rPr lang="en-US" smtClean="0">
                <a:solidFill>
                  <a:schemeClr val="tx1"/>
                </a:solidFill>
              </a:rPr>
              <a:pPr>
                <a:defRPr/>
              </a:pPr>
              <a:t>‹#›</a:t>
            </a:fld>
            <a:endParaRPr lang="en-US" dirty="0">
              <a:solidFill>
                <a:schemeClr val="tx1"/>
              </a:solidFill>
            </a:endParaRPr>
          </a:p>
        </p:txBody>
      </p:sp>
    </p:spTree>
    <p:extLst>
      <p:ext uri="{BB962C8B-B14F-4D97-AF65-F5344CB8AC3E}">
        <p14:creationId xmlns:p14="http://schemas.microsoft.com/office/powerpoint/2010/main" val="8615948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3/9/2023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8" name="Rectangle 7"/>
          <p:cNvSpPr txBox="1">
            <a:spLocks noChangeArrowheads="1"/>
          </p:cNvSpPr>
          <p:nvPr userDrawn="1"/>
        </p:nvSpPr>
        <p:spPr bwMode="auto">
          <a:xfrm>
            <a:off x="8171543" y="6603538"/>
            <a:ext cx="914400" cy="2214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900"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FFE2D841-18FD-49DA-AFCE-35FE578A589D}" type="slidenum">
              <a:rPr lang="en-US" smtClean="0">
                <a:solidFill>
                  <a:schemeClr val="bg1"/>
                </a:solidFill>
              </a:rPr>
              <a:pPr>
                <a:defRPr/>
              </a:pPr>
              <a:t>‹#›</a:t>
            </a:fld>
            <a:endParaRPr lang="en-US" dirty="0">
              <a:solidFill>
                <a:schemeClr val="bg1"/>
              </a:solidFill>
            </a:endParaRPr>
          </a:p>
        </p:txBody>
      </p:sp>
    </p:spTree>
    <p:extLst>
      <p:ext uri="{BB962C8B-B14F-4D97-AF65-F5344CB8AC3E}">
        <p14:creationId xmlns:p14="http://schemas.microsoft.com/office/powerpoint/2010/main" val="42838439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3/9/2023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
        <p:nvSpPr>
          <p:cNvPr id="10" name="Rectangle 7"/>
          <p:cNvSpPr txBox="1">
            <a:spLocks noChangeArrowheads="1"/>
          </p:cNvSpPr>
          <p:nvPr userDrawn="1"/>
        </p:nvSpPr>
        <p:spPr bwMode="auto">
          <a:xfrm>
            <a:off x="8171543" y="6603538"/>
            <a:ext cx="914400" cy="2214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900"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FFE2D841-18FD-49DA-AFCE-35FE578A589D}" type="slidenum">
              <a:rPr lang="en-US" smtClean="0">
                <a:solidFill>
                  <a:schemeClr val="bg1"/>
                </a:solidFill>
              </a:rPr>
              <a:pPr>
                <a:defRPr/>
              </a:pPr>
              <a:t>‹#›</a:t>
            </a:fld>
            <a:endParaRPr lang="en-US" dirty="0">
              <a:solidFill>
                <a:schemeClr val="bg1"/>
              </a:solidFill>
            </a:endParaRPr>
          </a:p>
        </p:txBody>
      </p:sp>
    </p:spTree>
    <p:extLst>
      <p:ext uri="{BB962C8B-B14F-4D97-AF65-F5344CB8AC3E}">
        <p14:creationId xmlns:p14="http://schemas.microsoft.com/office/powerpoint/2010/main" val="31479733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3/9/2023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
        <p:nvSpPr>
          <p:cNvPr id="6" name="Rectangle 7"/>
          <p:cNvSpPr txBox="1">
            <a:spLocks noChangeArrowheads="1"/>
          </p:cNvSpPr>
          <p:nvPr userDrawn="1"/>
        </p:nvSpPr>
        <p:spPr bwMode="auto">
          <a:xfrm>
            <a:off x="8171543" y="6603538"/>
            <a:ext cx="914400" cy="2214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900"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FFE2D841-18FD-49DA-AFCE-35FE578A589D}" type="slidenum">
              <a:rPr lang="en-US" smtClean="0">
                <a:solidFill>
                  <a:schemeClr val="tx1"/>
                </a:solidFill>
              </a:rPr>
              <a:pPr>
                <a:defRPr/>
              </a:pPr>
              <a:t>‹#›</a:t>
            </a:fld>
            <a:endParaRPr lang="en-US" dirty="0">
              <a:solidFill>
                <a:schemeClr val="tx1"/>
              </a:solidFill>
            </a:endParaRPr>
          </a:p>
        </p:txBody>
      </p:sp>
    </p:spTree>
    <p:extLst>
      <p:ext uri="{BB962C8B-B14F-4D97-AF65-F5344CB8AC3E}">
        <p14:creationId xmlns:p14="http://schemas.microsoft.com/office/powerpoint/2010/main" val="835972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3/9/2023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
        <p:nvSpPr>
          <p:cNvPr id="5" name="Rectangle 7"/>
          <p:cNvSpPr txBox="1">
            <a:spLocks noChangeArrowheads="1"/>
          </p:cNvSpPr>
          <p:nvPr userDrawn="1"/>
        </p:nvSpPr>
        <p:spPr bwMode="auto">
          <a:xfrm>
            <a:off x="8171543" y="6603538"/>
            <a:ext cx="914400" cy="2214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900"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FFE2D841-18FD-49DA-AFCE-35FE578A589D}" type="slidenum">
              <a:rPr lang="en-US" smtClean="0">
                <a:solidFill>
                  <a:schemeClr val="tx1"/>
                </a:solidFill>
              </a:rPr>
              <a:pPr>
                <a:defRPr/>
              </a:pPr>
              <a:t>‹#›</a:t>
            </a:fld>
            <a:endParaRPr lang="en-US" dirty="0">
              <a:solidFill>
                <a:schemeClr val="tx1"/>
              </a:solidFill>
            </a:endParaRPr>
          </a:p>
        </p:txBody>
      </p:sp>
    </p:spTree>
    <p:extLst>
      <p:ext uri="{BB962C8B-B14F-4D97-AF65-F5344CB8AC3E}">
        <p14:creationId xmlns:p14="http://schemas.microsoft.com/office/powerpoint/2010/main" val="18788894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DDF080-5E8C-48AD-84E5-6C08B304C14E}" type="datetimeFigureOut">
              <a:rPr lang="en-US" smtClean="0"/>
              <a:pPr/>
              <a:t>3/9/2023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33891-D5E7-4C7B-BF1D-E855E53CB5A8}" type="slidenum">
              <a:rPr lang="en-US" smtClean="0"/>
              <a:pPr/>
              <a:t>‹#›</a:t>
            </a:fld>
            <a:endParaRPr lang="en-US" dirty="0"/>
          </a:p>
        </p:txBody>
      </p:sp>
      <p:sp>
        <p:nvSpPr>
          <p:cNvPr id="8" name="Rectangle 7"/>
          <p:cNvSpPr txBox="1">
            <a:spLocks noChangeArrowheads="1"/>
          </p:cNvSpPr>
          <p:nvPr userDrawn="1"/>
        </p:nvSpPr>
        <p:spPr bwMode="auto">
          <a:xfrm>
            <a:off x="8171543" y="6603538"/>
            <a:ext cx="914400" cy="2214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900"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FFE2D841-18FD-49DA-AFCE-35FE578A589D}" type="slidenum">
              <a:rPr lang="en-US" smtClean="0">
                <a:solidFill>
                  <a:schemeClr val="bg1"/>
                </a:solidFill>
              </a:rPr>
              <a:pPr>
                <a:defRPr/>
              </a:pPr>
              <a:t>‹#›</a:t>
            </a:fld>
            <a:endParaRPr lang="en-US" dirty="0">
              <a:solidFill>
                <a:schemeClr val="bg1"/>
              </a:solidFill>
            </a:endParaRPr>
          </a:p>
        </p:txBody>
      </p:sp>
    </p:spTree>
    <p:extLst>
      <p:ext uri="{BB962C8B-B14F-4D97-AF65-F5344CB8AC3E}">
        <p14:creationId xmlns:p14="http://schemas.microsoft.com/office/powerpoint/2010/main" val="24354834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503816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10939006"/>
      </p:ext>
    </p:extLst>
  </p:cSld>
  <p:clrMapOvr>
    <a:masterClrMapping/>
  </p:clrMapOvr>
  <p:hf sldNum="0" hdr="0" dt="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26424791"/>
      </p:ext>
    </p:extLst>
  </p:cSld>
  <p:clrMapOvr>
    <a:masterClrMapping/>
  </p:clrMapOvr>
  <p:hf sldNum="0" hd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1755384"/>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Slide Number Placeholder 4"/>
          <p:cNvSpPr>
            <a:spLocks noGrp="1"/>
          </p:cNvSpPr>
          <p:nvPr>
            <p:ph type="sldNum" sz="quarter" idx="4"/>
          </p:nvPr>
        </p:nvSpPr>
        <p:spPr>
          <a:xfrm>
            <a:off x="8098971" y="6565703"/>
            <a:ext cx="853750" cy="255558"/>
          </a:xfrm>
          <a:prstGeom prst="rect">
            <a:avLst/>
          </a:prstGeom>
        </p:spPr>
        <p:txBody>
          <a:bodyPr/>
          <a:lstStyle>
            <a:lvl1pPr algn="r">
              <a:defRPr sz="900" b="0">
                <a:solidFill>
                  <a:schemeClr val="bg1"/>
                </a:solidFill>
              </a:defRPr>
            </a:lvl1pPr>
          </a:lstStyle>
          <a:p>
            <a:fld id="{5325C9B0-9011-480A-B06D-EB6E94AA9B89}" type="slidenum">
              <a:rPr lang="en-US" smtClean="0"/>
              <a:t>‹#›</a:t>
            </a:fld>
            <a:endParaRPr lang="en-US" dirty="0"/>
          </a:p>
        </p:txBody>
      </p:sp>
    </p:spTree>
    <p:custDataLst>
      <p:tags r:id="rId1"/>
    </p:custDataLst>
    <p:extLst>
      <p:ext uri="{BB962C8B-B14F-4D97-AF65-F5344CB8AC3E}">
        <p14:creationId xmlns:p14="http://schemas.microsoft.com/office/powerpoint/2010/main" val="913557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11128186"/>
      </p:ext>
    </p:extLst>
  </p:cSld>
  <p:clrMapOvr>
    <a:masterClrMapping/>
  </p:clrMapOvr>
  <p:hf sldNum="0" hd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81852249"/>
      </p:ext>
    </p:extLst>
  </p:cSld>
  <p:clrMapOvr>
    <a:masterClrMapping/>
  </p:clrMapOvr>
  <p:hf sldNum="0" hd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33464398"/>
      </p:ext>
    </p:extLst>
  </p:cSld>
  <p:clrMapOvr>
    <a:masterClrMapping/>
  </p:clrMapOvr>
  <p:hf sldNum="0" hd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smtClean="0"/>
              <a:pPr/>
              <a:t>3/9/2023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33891-D5E7-4C7B-BF1D-E855E53CB5A8}" type="slidenum">
              <a:rPr lang="en-US" smtClean="0"/>
              <a:pPr/>
              <a:t>‹#›</a:t>
            </a:fld>
            <a:endParaRPr lang="en-US" dirty="0"/>
          </a:p>
        </p:txBody>
      </p:sp>
      <p:sp>
        <p:nvSpPr>
          <p:cNvPr id="7" name="Rectangle 7"/>
          <p:cNvSpPr txBox="1">
            <a:spLocks noChangeArrowheads="1"/>
          </p:cNvSpPr>
          <p:nvPr userDrawn="1"/>
        </p:nvSpPr>
        <p:spPr bwMode="auto">
          <a:xfrm>
            <a:off x="8171543" y="6603538"/>
            <a:ext cx="914400" cy="2214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900"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FFE2D841-18FD-49DA-AFCE-35FE578A589D}" type="slidenum">
              <a:rPr lang="en-US" smtClean="0">
                <a:solidFill>
                  <a:schemeClr val="bg1"/>
                </a:solidFill>
              </a:rPr>
              <a:pPr>
                <a:defRPr/>
              </a:pPr>
              <a:t>‹#›</a:t>
            </a:fld>
            <a:endParaRPr lang="en-US" dirty="0">
              <a:solidFill>
                <a:schemeClr val="bg1"/>
              </a:solidFill>
            </a:endParaRPr>
          </a:p>
        </p:txBody>
      </p:sp>
    </p:spTree>
    <p:extLst>
      <p:ext uri="{BB962C8B-B14F-4D97-AF65-F5344CB8AC3E}">
        <p14:creationId xmlns:p14="http://schemas.microsoft.com/office/powerpoint/2010/main" val="42380591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241728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7162800" cy="1143000"/>
          </a:xfrm>
        </p:spPr>
        <p:txBody>
          <a:bodyPr/>
          <a:lstStyle/>
          <a:p>
            <a:r>
              <a:rPr lang="en-US"/>
              <a:t>Click to edit Master title style</a:t>
            </a:r>
          </a:p>
        </p:txBody>
      </p:sp>
      <p:sp>
        <p:nvSpPr>
          <p:cNvPr id="3" name="Text Placeholder 2"/>
          <p:cNvSpPr>
            <a:spLocks noGrp="1"/>
          </p:cNvSpPr>
          <p:nvPr>
            <p:ph type="body" sz="half" idx="1"/>
          </p:nvPr>
        </p:nvSpPr>
        <p:spPr>
          <a:xfrm>
            <a:off x="1524000" y="1600200"/>
            <a:ext cx="35052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81600" y="1600200"/>
            <a:ext cx="3505200" cy="4525963"/>
          </a:xfrm>
        </p:spPr>
        <p:txBody>
          <a:bodyPr/>
          <a:lstStyle/>
          <a:p>
            <a:pPr lvl="0"/>
            <a:endParaRPr lang="en-US" noProof="0" dirty="0"/>
          </a:p>
        </p:txBody>
      </p:sp>
      <p:sp>
        <p:nvSpPr>
          <p:cNvPr id="5" name="Rectangle 7"/>
          <p:cNvSpPr txBox="1">
            <a:spLocks noChangeArrowheads="1"/>
          </p:cNvSpPr>
          <p:nvPr userDrawn="1"/>
        </p:nvSpPr>
        <p:spPr bwMode="auto">
          <a:xfrm>
            <a:off x="8171543" y="6603538"/>
            <a:ext cx="914400" cy="2214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900"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FFE2D841-18FD-49DA-AFCE-35FE578A589D}" type="slidenum">
              <a:rPr lang="en-US" smtClean="0">
                <a:solidFill>
                  <a:schemeClr val="tx1"/>
                </a:solidFill>
              </a:rPr>
              <a:pPr>
                <a:defRPr/>
              </a:pPr>
              <a:t>‹#›</a:t>
            </a:fld>
            <a:endParaRPr lang="en-US" dirty="0">
              <a:solidFill>
                <a:schemeClr val="tx1"/>
              </a:solidFill>
            </a:endParaRPr>
          </a:p>
        </p:txBody>
      </p:sp>
    </p:spTree>
    <p:extLst>
      <p:ext uri="{BB962C8B-B14F-4D97-AF65-F5344CB8AC3E}">
        <p14:creationId xmlns:p14="http://schemas.microsoft.com/office/powerpoint/2010/main" val="25132697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7162800" cy="1143000"/>
          </a:xfrm>
        </p:spPr>
        <p:txBody>
          <a:bodyPr/>
          <a:lstStyle/>
          <a:p>
            <a:r>
              <a:rPr lang="en-US"/>
              <a:t>Click to edit Master title style</a:t>
            </a:r>
          </a:p>
        </p:txBody>
      </p:sp>
      <p:sp>
        <p:nvSpPr>
          <p:cNvPr id="3" name="Text Placeholder 2"/>
          <p:cNvSpPr>
            <a:spLocks noGrp="1"/>
          </p:cNvSpPr>
          <p:nvPr>
            <p:ph type="body" sz="half" idx="1"/>
          </p:nvPr>
        </p:nvSpPr>
        <p:spPr>
          <a:xfrm>
            <a:off x="1524000" y="1600200"/>
            <a:ext cx="716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524000" y="3938588"/>
            <a:ext cx="716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txBox="1">
            <a:spLocks noChangeArrowheads="1"/>
          </p:cNvSpPr>
          <p:nvPr userDrawn="1"/>
        </p:nvSpPr>
        <p:spPr bwMode="auto">
          <a:xfrm>
            <a:off x="8171543" y="6603538"/>
            <a:ext cx="914400" cy="2214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900"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FFE2D841-18FD-49DA-AFCE-35FE578A589D}" type="slidenum">
              <a:rPr lang="en-US" smtClean="0">
                <a:solidFill>
                  <a:schemeClr val="tx1"/>
                </a:solidFill>
              </a:rPr>
              <a:pPr>
                <a:defRPr/>
              </a:pPr>
              <a:t>‹#›</a:t>
            </a:fld>
            <a:endParaRPr lang="en-US" dirty="0">
              <a:solidFill>
                <a:schemeClr val="tx1"/>
              </a:solidFill>
            </a:endParaRPr>
          </a:p>
        </p:txBody>
      </p:sp>
    </p:spTree>
    <p:extLst>
      <p:ext uri="{BB962C8B-B14F-4D97-AF65-F5344CB8AC3E}">
        <p14:creationId xmlns:p14="http://schemas.microsoft.com/office/powerpoint/2010/main" val="19379073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E961F74-8289-4C44-84DE-1E916B0D7D45}" type="datetimeFigureOut">
              <a:rPr lang="en-US" smtClean="0">
                <a:solidFill>
                  <a:prstClr val="black">
                    <a:tint val="75000"/>
                  </a:prstClr>
                </a:solidFill>
              </a:rPr>
              <a:pPr/>
              <a:t>3/9/2023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F445E32-FD96-41BC-8F6D-20FECDF5E15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764056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961F74-8289-4C44-84DE-1E916B0D7D45}" type="datetimeFigureOut">
              <a:rPr lang="en-US" smtClean="0">
                <a:solidFill>
                  <a:prstClr val="black">
                    <a:tint val="75000"/>
                  </a:prstClr>
                </a:solidFill>
              </a:rPr>
              <a:pPr/>
              <a:t>3/9/2023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F445E32-FD96-41BC-8F6D-20FECDF5E15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423875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961F74-8289-4C44-84DE-1E916B0D7D45}" type="datetimeFigureOut">
              <a:rPr lang="en-US" smtClean="0">
                <a:solidFill>
                  <a:prstClr val="black">
                    <a:tint val="75000"/>
                  </a:prstClr>
                </a:solidFill>
              </a:rPr>
              <a:pPr/>
              <a:t>3/9/2023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F445E32-FD96-41BC-8F6D-20FECDF5E15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14782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p:cNvSpPr>
            <a:spLocks noGrp="1"/>
          </p:cNvSpPr>
          <p:nvPr>
            <p:ph type="sldNum" sz="quarter" idx="4"/>
          </p:nvPr>
        </p:nvSpPr>
        <p:spPr>
          <a:xfrm>
            <a:off x="8098971" y="6565703"/>
            <a:ext cx="853750" cy="255558"/>
          </a:xfrm>
          <a:prstGeom prst="rect">
            <a:avLst/>
          </a:prstGeom>
        </p:spPr>
        <p:txBody>
          <a:bodyPr/>
          <a:lstStyle>
            <a:lvl1pPr algn="r">
              <a:defRPr sz="900" b="0">
                <a:solidFill>
                  <a:schemeClr val="bg1"/>
                </a:solidFill>
              </a:defRPr>
            </a:lvl1pPr>
          </a:lstStyle>
          <a:p>
            <a:fld id="{5325C9B0-9011-480A-B06D-EB6E94AA9B89}" type="slidenum">
              <a:rPr lang="en-US" smtClean="0"/>
              <a:t>‹#›</a:t>
            </a:fld>
            <a:endParaRPr lang="en-US" dirty="0"/>
          </a:p>
        </p:txBody>
      </p:sp>
    </p:spTree>
    <p:custDataLst>
      <p:tags r:id="rId1"/>
    </p:custDataLst>
    <p:extLst>
      <p:ext uri="{BB962C8B-B14F-4D97-AF65-F5344CB8AC3E}">
        <p14:creationId xmlns:p14="http://schemas.microsoft.com/office/powerpoint/2010/main" val="8812314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961F74-8289-4C44-84DE-1E916B0D7D45}" type="datetimeFigureOut">
              <a:rPr lang="en-US" smtClean="0">
                <a:solidFill>
                  <a:prstClr val="black">
                    <a:tint val="75000"/>
                  </a:prstClr>
                </a:solidFill>
              </a:rPr>
              <a:pPr/>
              <a:t>3/9/2023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F445E32-FD96-41BC-8F6D-20FECDF5E15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42350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961F74-8289-4C44-84DE-1E916B0D7D45}" type="datetimeFigureOut">
              <a:rPr lang="en-US" smtClean="0">
                <a:solidFill>
                  <a:prstClr val="black">
                    <a:tint val="75000"/>
                  </a:prstClr>
                </a:solidFill>
              </a:rPr>
              <a:pPr/>
              <a:t>3/9/2023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F445E32-FD96-41BC-8F6D-20FECDF5E15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078104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961F74-8289-4C44-84DE-1E916B0D7D45}" type="datetimeFigureOut">
              <a:rPr lang="en-US" smtClean="0">
                <a:solidFill>
                  <a:prstClr val="black">
                    <a:tint val="75000"/>
                  </a:prstClr>
                </a:solidFill>
              </a:rPr>
              <a:pPr/>
              <a:t>3/9/2023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F445E32-FD96-41BC-8F6D-20FECDF5E15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03142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961F74-8289-4C44-84DE-1E916B0D7D45}" type="datetimeFigureOut">
              <a:rPr lang="en-US" smtClean="0">
                <a:solidFill>
                  <a:prstClr val="black">
                    <a:tint val="75000"/>
                  </a:prstClr>
                </a:solidFill>
              </a:rPr>
              <a:pPr/>
              <a:t>3/9/2023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F445E32-FD96-41BC-8F6D-20FECDF5E15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758974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E961F74-8289-4C44-84DE-1E916B0D7D45}" type="datetimeFigureOut">
              <a:rPr lang="en-US" smtClean="0">
                <a:solidFill>
                  <a:prstClr val="black">
                    <a:tint val="75000"/>
                  </a:prstClr>
                </a:solidFill>
              </a:rPr>
              <a:pPr/>
              <a:t>3/9/2023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F445E32-FD96-41BC-8F6D-20FECDF5E15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12501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E961F74-8289-4C44-84DE-1E916B0D7D45}" type="datetimeFigureOut">
              <a:rPr lang="en-US" smtClean="0">
                <a:solidFill>
                  <a:prstClr val="black">
                    <a:tint val="75000"/>
                  </a:prstClr>
                </a:solidFill>
              </a:rPr>
              <a:pPr/>
              <a:t>3/9/2023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F445E32-FD96-41BC-8F6D-20FECDF5E15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679233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961F74-8289-4C44-84DE-1E916B0D7D45}" type="datetimeFigureOut">
              <a:rPr lang="en-US" smtClean="0">
                <a:solidFill>
                  <a:prstClr val="black">
                    <a:tint val="75000"/>
                  </a:prstClr>
                </a:solidFill>
              </a:rPr>
              <a:pPr/>
              <a:t>3/9/2023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F445E32-FD96-41BC-8F6D-20FECDF5E15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872401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961F74-8289-4C44-84DE-1E916B0D7D45}" type="datetimeFigureOut">
              <a:rPr lang="en-US" smtClean="0">
                <a:solidFill>
                  <a:prstClr val="black">
                    <a:tint val="75000"/>
                  </a:prstClr>
                </a:solidFill>
              </a:rPr>
              <a:pPr/>
              <a:t>3/9/2023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F445E32-FD96-41BC-8F6D-20FECDF5E15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502321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9F509227-0C21-480F-A001-54E9DE1BCB7A}" type="datetimeFigureOut">
              <a:rPr lang="en-US" smtClean="0"/>
              <a:t>3/9/2023</a:t>
            </a:fld>
            <a:endParaRPr lang="en-US" dirty="0"/>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5325C9B0-9011-480A-B06D-EB6E94AA9B89}" type="slidenum">
              <a:rPr lang="en-US" smtClean="0"/>
              <a:t>‹#›</a:t>
            </a:fld>
            <a:endParaRPr lang="en-US" dirty="0"/>
          </a:p>
        </p:txBody>
      </p:sp>
    </p:spTree>
    <p:extLst>
      <p:ext uri="{BB962C8B-B14F-4D97-AF65-F5344CB8AC3E}">
        <p14:creationId xmlns:p14="http://schemas.microsoft.com/office/powerpoint/2010/main" val="15971725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9F509227-0C21-480F-A001-54E9DE1BCB7A}" type="datetimeFigureOut">
              <a:rPr lang="en-US" smtClean="0"/>
              <a:t>3/9/2023</a:t>
            </a:fld>
            <a:endParaRPr lang="en-US" dirty="0"/>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5325C9B0-9011-480A-B06D-EB6E94AA9B89}" type="slidenum">
              <a:rPr lang="en-US" smtClean="0"/>
              <a:t>‹#›</a:t>
            </a:fld>
            <a:endParaRPr lang="en-US" dirty="0"/>
          </a:p>
        </p:txBody>
      </p:sp>
    </p:spTree>
    <p:extLst>
      <p:ext uri="{BB962C8B-B14F-4D97-AF65-F5344CB8AC3E}">
        <p14:creationId xmlns:p14="http://schemas.microsoft.com/office/powerpoint/2010/main" val="602971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4"/>
          <p:cNvSpPr>
            <a:spLocks noGrp="1"/>
          </p:cNvSpPr>
          <p:nvPr>
            <p:ph type="sldNum" sz="quarter" idx="10"/>
          </p:nvPr>
        </p:nvSpPr>
        <p:spPr>
          <a:xfrm>
            <a:off x="8098971" y="6565703"/>
            <a:ext cx="853750" cy="255558"/>
          </a:xfrm>
          <a:prstGeom prst="rect">
            <a:avLst/>
          </a:prstGeom>
        </p:spPr>
        <p:txBody>
          <a:bodyPr/>
          <a:lstStyle>
            <a:lvl1pPr algn="r">
              <a:defRPr sz="900" b="0">
                <a:solidFill>
                  <a:schemeClr val="bg1"/>
                </a:solidFill>
              </a:defRPr>
            </a:lvl1pPr>
          </a:lstStyle>
          <a:p>
            <a:fld id="{5325C9B0-9011-480A-B06D-EB6E94AA9B89}" type="slidenum">
              <a:rPr lang="en-US" smtClean="0"/>
              <a:t>‹#›</a:t>
            </a:fld>
            <a:endParaRPr lang="en-US" dirty="0"/>
          </a:p>
        </p:txBody>
      </p:sp>
    </p:spTree>
    <p:custDataLst>
      <p:tags r:id="rId1"/>
    </p:custDataLst>
    <p:extLst>
      <p:ext uri="{BB962C8B-B14F-4D97-AF65-F5344CB8AC3E}">
        <p14:creationId xmlns:p14="http://schemas.microsoft.com/office/powerpoint/2010/main" val="33218902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9F509227-0C21-480F-A001-54E9DE1BCB7A}" type="datetimeFigureOut">
              <a:rPr lang="en-US" smtClean="0"/>
              <a:t>3/9/2023</a:t>
            </a:fld>
            <a:endParaRPr lang="en-US" dirty="0"/>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5325C9B0-9011-480A-B06D-EB6E94AA9B89}" type="slidenum">
              <a:rPr lang="en-US" smtClean="0"/>
              <a:t>‹#›</a:t>
            </a:fld>
            <a:endParaRPr lang="en-US" dirty="0"/>
          </a:p>
        </p:txBody>
      </p:sp>
    </p:spTree>
    <p:extLst>
      <p:ext uri="{BB962C8B-B14F-4D97-AF65-F5344CB8AC3E}">
        <p14:creationId xmlns:p14="http://schemas.microsoft.com/office/powerpoint/2010/main" val="15981283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6356350"/>
            <a:ext cx="2057400" cy="365125"/>
          </a:xfrm>
          <a:prstGeom prst="rect">
            <a:avLst/>
          </a:prstGeom>
        </p:spPr>
        <p:txBody>
          <a:bodyPr/>
          <a:lstStyle/>
          <a:p>
            <a:fld id="{9F509227-0C21-480F-A001-54E9DE1BCB7A}" type="datetimeFigureOut">
              <a:rPr lang="en-US" smtClean="0"/>
              <a:t>3/9/2023</a:t>
            </a:fld>
            <a:endParaRPr lang="en-US" dirty="0"/>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p>
            <a:fld id="{5325C9B0-9011-480A-B06D-EB6E94AA9B89}" type="slidenum">
              <a:rPr lang="en-US" smtClean="0"/>
              <a:t>‹#›</a:t>
            </a:fld>
            <a:endParaRPr lang="en-US" dirty="0"/>
          </a:p>
        </p:txBody>
      </p:sp>
    </p:spTree>
    <p:extLst>
      <p:ext uri="{BB962C8B-B14F-4D97-AF65-F5344CB8AC3E}">
        <p14:creationId xmlns:p14="http://schemas.microsoft.com/office/powerpoint/2010/main" val="42100759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6356350"/>
            <a:ext cx="2057400" cy="365125"/>
          </a:xfrm>
          <a:prstGeom prst="rect">
            <a:avLst/>
          </a:prstGeom>
        </p:spPr>
        <p:txBody>
          <a:bodyPr/>
          <a:lstStyle/>
          <a:p>
            <a:fld id="{9F509227-0C21-480F-A001-54E9DE1BCB7A}" type="datetimeFigureOut">
              <a:rPr lang="en-US" smtClean="0"/>
              <a:t>3/9/2023</a:t>
            </a:fld>
            <a:endParaRPr lang="en-US" dirty="0"/>
          </a:p>
        </p:txBody>
      </p:sp>
      <p:sp>
        <p:nvSpPr>
          <p:cNvPr id="8" name="Footer Placeholder 7"/>
          <p:cNvSpPr>
            <a:spLocks noGrp="1"/>
          </p:cNvSpPr>
          <p:nvPr>
            <p:ph type="ftr" sz="quarter" idx="11"/>
          </p:nvPr>
        </p:nvSpPr>
        <p:spPr>
          <a:xfrm>
            <a:off x="3028950" y="6356350"/>
            <a:ext cx="30861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457950" y="6356350"/>
            <a:ext cx="2057400" cy="365125"/>
          </a:xfrm>
          <a:prstGeom prst="rect">
            <a:avLst/>
          </a:prstGeom>
        </p:spPr>
        <p:txBody>
          <a:bodyPr/>
          <a:lstStyle/>
          <a:p>
            <a:fld id="{5325C9B0-9011-480A-B06D-EB6E94AA9B89}" type="slidenum">
              <a:rPr lang="en-US" smtClean="0"/>
              <a:t>‹#›</a:t>
            </a:fld>
            <a:endParaRPr lang="en-US" dirty="0"/>
          </a:p>
        </p:txBody>
      </p:sp>
    </p:spTree>
    <p:extLst>
      <p:ext uri="{BB962C8B-B14F-4D97-AF65-F5344CB8AC3E}">
        <p14:creationId xmlns:p14="http://schemas.microsoft.com/office/powerpoint/2010/main" val="29144501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28650" y="6356350"/>
            <a:ext cx="2057400" cy="365125"/>
          </a:xfrm>
          <a:prstGeom prst="rect">
            <a:avLst/>
          </a:prstGeom>
        </p:spPr>
        <p:txBody>
          <a:bodyPr/>
          <a:lstStyle/>
          <a:p>
            <a:fld id="{9F509227-0C21-480F-A001-54E9DE1BCB7A}" type="datetimeFigureOut">
              <a:rPr lang="en-US" smtClean="0"/>
              <a:t>3/9/2023</a:t>
            </a:fld>
            <a:endParaRPr lang="en-US" dirty="0"/>
          </a:p>
        </p:txBody>
      </p:sp>
      <p:sp>
        <p:nvSpPr>
          <p:cNvPr id="4" name="Footer Placeholder 3"/>
          <p:cNvSpPr>
            <a:spLocks noGrp="1"/>
          </p:cNvSpPr>
          <p:nvPr>
            <p:ph type="ftr" sz="quarter" idx="11"/>
          </p:nvPr>
        </p:nvSpPr>
        <p:spPr>
          <a:xfrm>
            <a:off x="3028950" y="6356350"/>
            <a:ext cx="30861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457950" y="6356350"/>
            <a:ext cx="2057400" cy="365125"/>
          </a:xfrm>
          <a:prstGeom prst="rect">
            <a:avLst/>
          </a:prstGeom>
        </p:spPr>
        <p:txBody>
          <a:bodyPr/>
          <a:lstStyle/>
          <a:p>
            <a:fld id="{5325C9B0-9011-480A-B06D-EB6E94AA9B89}" type="slidenum">
              <a:rPr lang="en-US" smtClean="0"/>
              <a:t>‹#›</a:t>
            </a:fld>
            <a:endParaRPr lang="en-US" dirty="0"/>
          </a:p>
        </p:txBody>
      </p:sp>
    </p:spTree>
    <p:extLst>
      <p:ext uri="{BB962C8B-B14F-4D97-AF65-F5344CB8AC3E}">
        <p14:creationId xmlns:p14="http://schemas.microsoft.com/office/powerpoint/2010/main" val="34309368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0"/>
            <a:ext cx="2057400" cy="365125"/>
          </a:xfrm>
          <a:prstGeom prst="rect">
            <a:avLst/>
          </a:prstGeom>
        </p:spPr>
        <p:txBody>
          <a:bodyPr/>
          <a:lstStyle/>
          <a:p>
            <a:fld id="{9F509227-0C21-480F-A001-54E9DE1BCB7A}" type="datetimeFigureOut">
              <a:rPr lang="en-US" smtClean="0"/>
              <a:t>3/9/2023</a:t>
            </a:fld>
            <a:endParaRPr lang="en-US" dirty="0"/>
          </a:p>
        </p:txBody>
      </p:sp>
      <p:sp>
        <p:nvSpPr>
          <p:cNvPr id="3" name="Footer Placeholder 2"/>
          <p:cNvSpPr>
            <a:spLocks noGrp="1"/>
          </p:cNvSpPr>
          <p:nvPr>
            <p:ph type="ftr" sz="quarter" idx="11"/>
          </p:nvPr>
        </p:nvSpPr>
        <p:spPr>
          <a:xfrm>
            <a:off x="3028950" y="6356350"/>
            <a:ext cx="30861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457950" y="6356350"/>
            <a:ext cx="2057400" cy="365125"/>
          </a:xfrm>
          <a:prstGeom prst="rect">
            <a:avLst/>
          </a:prstGeom>
        </p:spPr>
        <p:txBody>
          <a:bodyPr/>
          <a:lstStyle/>
          <a:p>
            <a:fld id="{5325C9B0-9011-480A-B06D-EB6E94AA9B89}" type="slidenum">
              <a:rPr lang="en-US" smtClean="0"/>
              <a:t>‹#›</a:t>
            </a:fld>
            <a:endParaRPr lang="en-US" dirty="0"/>
          </a:p>
        </p:txBody>
      </p:sp>
      <p:sp>
        <p:nvSpPr>
          <p:cNvPr id="6" name="Content Placeholder 5"/>
          <p:cNvSpPr>
            <a:spLocks noGrp="1"/>
          </p:cNvSpPr>
          <p:nvPr>
            <p:ph sz="quarter" idx="13"/>
          </p:nvPr>
        </p:nvSpPr>
        <p:spPr>
          <a:xfrm>
            <a:off x="762000" y="457200"/>
            <a:ext cx="914400" cy="914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30380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0"/>
            <a:ext cx="2057400" cy="365125"/>
          </a:xfrm>
          <a:prstGeom prst="rect">
            <a:avLst/>
          </a:prstGeom>
        </p:spPr>
        <p:txBody>
          <a:bodyPr/>
          <a:lstStyle/>
          <a:p>
            <a:fld id="{9F509227-0C21-480F-A001-54E9DE1BCB7A}" type="datetimeFigureOut">
              <a:rPr lang="en-US" smtClean="0"/>
              <a:t>3/9/2023</a:t>
            </a:fld>
            <a:endParaRPr lang="en-US" dirty="0"/>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p>
            <a:fld id="{5325C9B0-9011-480A-B06D-EB6E94AA9B89}" type="slidenum">
              <a:rPr lang="en-US" smtClean="0"/>
              <a:t>‹#›</a:t>
            </a:fld>
            <a:endParaRPr lang="en-US" dirty="0"/>
          </a:p>
        </p:txBody>
      </p:sp>
    </p:spTree>
    <p:extLst>
      <p:ext uri="{BB962C8B-B14F-4D97-AF65-F5344CB8AC3E}">
        <p14:creationId xmlns:p14="http://schemas.microsoft.com/office/powerpoint/2010/main" val="29392533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0"/>
            <a:ext cx="2057400" cy="365125"/>
          </a:xfrm>
          <a:prstGeom prst="rect">
            <a:avLst/>
          </a:prstGeom>
        </p:spPr>
        <p:txBody>
          <a:bodyPr/>
          <a:lstStyle/>
          <a:p>
            <a:fld id="{9F509227-0C21-480F-A001-54E9DE1BCB7A}" type="datetimeFigureOut">
              <a:rPr lang="en-US" smtClean="0"/>
              <a:t>3/9/2023</a:t>
            </a:fld>
            <a:endParaRPr lang="en-US" dirty="0"/>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p>
            <a:fld id="{5325C9B0-9011-480A-B06D-EB6E94AA9B89}" type="slidenum">
              <a:rPr lang="en-US" smtClean="0"/>
              <a:t>‹#›</a:t>
            </a:fld>
            <a:endParaRPr lang="en-US" dirty="0"/>
          </a:p>
        </p:txBody>
      </p:sp>
    </p:spTree>
    <p:extLst>
      <p:ext uri="{BB962C8B-B14F-4D97-AF65-F5344CB8AC3E}">
        <p14:creationId xmlns:p14="http://schemas.microsoft.com/office/powerpoint/2010/main" val="15442519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9F509227-0C21-480F-A001-54E9DE1BCB7A}" type="datetimeFigureOut">
              <a:rPr lang="en-US" smtClean="0"/>
              <a:t>3/9/2023</a:t>
            </a:fld>
            <a:endParaRPr lang="en-US" dirty="0"/>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5325C9B0-9011-480A-B06D-EB6E94AA9B89}" type="slidenum">
              <a:rPr lang="en-US" smtClean="0"/>
              <a:t>‹#›</a:t>
            </a:fld>
            <a:endParaRPr lang="en-US" dirty="0"/>
          </a:p>
        </p:txBody>
      </p:sp>
    </p:spTree>
    <p:extLst>
      <p:ext uri="{BB962C8B-B14F-4D97-AF65-F5344CB8AC3E}">
        <p14:creationId xmlns:p14="http://schemas.microsoft.com/office/powerpoint/2010/main" val="33399773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9F509227-0C21-480F-A001-54E9DE1BCB7A}" type="datetimeFigureOut">
              <a:rPr lang="en-US" smtClean="0"/>
              <a:t>3/9/2023</a:t>
            </a:fld>
            <a:endParaRPr lang="en-US" dirty="0"/>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5325C9B0-9011-480A-B06D-EB6E94AA9B89}" type="slidenum">
              <a:rPr lang="en-US" smtClean="0"/>
              <a:t>‹#›</a:t>
            </a:fld>
            <a:endParaRPr lang="en-US" dirty="0"/>
          </a:p>
        </p:txBody>
      </p:sp>
    </p:spTree>
    <p:extLst>
      <p:ext uri="{BB962C8B-B14F-4D97-AF65-F5344CB8AC3E}">
        <p14:creationId xmlns:p14="http://schemas.microsoft.com/office/powerpoint/2010/main" val="19427251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4092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4"/>
          <p:cNvSpPr>
            <a:spLocks noGrp="1"/>
          </p:cNvSpPr>
          <p:nvPr>
            <p:ph type="sldNum" sz="quarter" idx="4"/>
          </p:nvPr>
        </p:nvSpPr>
        <p:spPr>
          <a:xfrm>
            <a:off x="8098971" y="6565703"/>
            <a:ext cx="853750" cy="255558"/>
          </a:xfrm>
          <a:prstGeom prst="rect">
            <a:avLst/>
          </a:prstGeom>
        </p:spPr>
        <p:txBody>
          <a:bodyPr/>
          <a:lstStyle>
            <a:lvl1pPr algn="r">
              <a:defRPr sz="900" b="0">
                <a:solidFill>
                  <a:schemeClr val="bg1"/>
                </a:solidFill>
              </a:defRPr>
            </a:lvl1pPr>
          </a:lstStyle>
          <a:p>
            <a:fld id="{5325C9B0-9011-480A-B06D-EB6E94AA9B89}" type="slidenum">
              <a:rPr lang="en-US" smtClean="0"/>
              <a:t>‹#›</a:t>
            </a:fld>
            <a:endParaRPr lang="en-US" dirty="0"/>
          </a:p>
        </p:txBody>
      </p:sp>
    </p:spTree>
    <p:custDataLst>
      <p:tags r:id="rId1"/>
    </p:custDataLst>
    <p:extLst>
      <p:ext uri="{BB962C8B-B14F-4D97-AF65-F5344CB8AC3E}">
        <p14:creationId xmlns:p14="http://schemas.microsoft.com/office/powerpoint/2010/main" val="4656632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C3D1DA18-4DE9-4C38-B130-526BFA7D911E}" type="datetimeFigureOut">
              <a:rPr lang="en-US" smtClean="0"/>
              <a:pPr/>
              <a:t>3/9/2023</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2A353118-B9DC-4747-A45D-1CDA322AAF80}" type="slidenum">
              <a:rPr lang="en-US" smtClean="0"/>
              <a:pPr/>
              <a:t>‹#›</a:t>
            </a:fld>
            <a:endParaRPr lang="en-US" dirty="0"/>
          </a:p>
        </p:txBody>
      </p:sp>
    </p:spTree>
    <p:extLst>
      <p:ext uri="{BB962C8B-B14F-4D97-AF65-F5344CB8AC3E}">
        <p14:creationId xmlns:p14="http://schemas.microsoft.com/office/powerpoint/2010/main" val="21197970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Empty">
    <p:spTree>
      <p:nvGrpSpPr>
        <p:cNvPr id="1" name=""/>
        <p:cNvGrpSpPr/>
        <p:nvPr/>
      </p:nvGrpSpPr>
      <p:grpSpPr>
        <a:xfrm>
          <a:off x="0" y="0"/>
          <a:ext cx="0" cy="0"/>
          <a:chOff x="0" y="0"/>
          <a:chExt cx="0" cy="0"/>
        </a:xfrm>
      </p:grpSpPr>
      <p:sp>
        <p:nvSpPr>
          <p:cNvPr id="4" name="Rectangle 18"/>
          <p:cNvSpPr>
            <a:spLocks noGrp="1" noChangeArrowheads="1"/>
          </p:cNvSpPr>
          <p:nvPr>
            <p:ph type="ftr" sz="quarter" idx="3"/>
          </p:nvPr>
        </p:nvSpPr>
        <p:spPr bwMode="gray">
          <a:xfrm>
            <a:off x="583934" y="6692904"/>
            <a:ext cx="6381330" cy="9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675"/>
            </a:lvl1pPr>
          </a:lstStyle>
          <a:p>
            <a:r>
              <a:rPr lang="en-US" altLang="de-DE" dirty="0"/>
              <a:t>Schenker AG | Speaker | Business unit | Location | 2016-04-06</a:t>
            </a:r>
          </a:p>
        </p:txBody>
      </p:sp>
      <p:sp>
        <p:nvSpPr>
          <p:cNvPr id="5" name="Foliennummernplatzhalter 1"/>
          <p:cNvSpPr>
            <a:spLocks noGrp="1"/>
          </p:cNvSpPr>
          <p:nvPr>
            <p:ph type="sldNum" sz="quarter" idx="4"/>
          </p:nvPr>
        </p:nvSpPr>
        <p:spPr bwMode="gray">
          <a:xfrm>
            <a:off x="248549" y="6692904"/>
            <a:ext cx="265974" cy="9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defRPr lang="de-DE" sz="675" smtClean="0"/>
            </a:lvl1pPr>
          </a:lstStyle>
          <a:p>
            <a:pPr algn="l"/>
            <a:fld id="{52C6F6EA-6ADD-43B6-963C-85EF970B7263}" type="slidenum">
              <a:rPr lang="en-US" smtClean="0"/>
              <a:pPr algn="l"/>
              <a:t>‹#›</a:t>
            </a:fld>
            <a:endParaRPr lang="en-US" dirty="0"/>
          </a:p>
        </p:txBody>
      </p:sp>
    </p:spTree>
    <p:extLst>
      <p:ext uri="{BB962C8B-B14F-4D97-AF65-F5344CB8AC3E}">
        <p14:creationId xmlns:p14="http://schemas.microsoft.com/office/powerpoint/2010/main" val="3079051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xfrm>
            <a:off x="8098971" y="6565703"/>
            <a:ext cx="853750" cy="255558"/>
          </a:xfrm>
          <a:prstGeom prst="rect">
            <a:avLst/>
          </a:prstGeom>
        </p:spPr>
        <p:txBody>
          <a:bodyPr/>
          <a:lstStyle>
            <a:lvl1pPr algn="r">
              <a:defRPr sz="900" b="0">
                <a:solidFill>
                  <a:schemeClr val="bg1"/>
                </a:solidFill>
              </a:defRPr>
            </a:lvl1pPr>
          </a:lstStyle>
          <a:p>
            <a:r>
              <a:rPr lang="en-US" dirty="0"/>
              <a:t>Slide </a:t>
            </a:r>
            <a:fld id="{2A353118-B9DC-4747-A45D-1CDA322AAF80}" type="slidenum">
              <a:rPr lang="en-US" smtClean="0"/>
              <a:pPr/>
              <a:t>‹#›</a:t>
            </a:fld>
            <a:endParaRPr lang="en-US" dirty="0"/>
          </a:p>
        </p:txBody>
      </p:sp>
    </p:spTree>
    <p:custDataLst>
      <p:tags r:id="rId1"/>
    </p:custDataLst>
    <p:extLst>
      <p:ext uri="{BB962C8B-B14F-4D97-AF65-F5344CB8AC3E}">
        <p14:creationId xmlns:p14="http://schemas.microsoft.com/office/powerpoint/2010/main" val="1535865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4"/>
          <p:cNvSpPr>
            <a:spLocks noGrp="1"/>
          </p:cNvSpPr>
          <p:nvPr>
            <p:ph type="sldNum" sz="quarter" idx="4"/>
          </p:nvPr>
        </p:nvSpPr>
        <p:spPr>
          <a:xfrm>
            <a:off x="8098971" y="6565703"/>
            <a:ext cx="853750" cy="255558"/>
          </a:xfrm>
          <a:prstGeom prst="rect">
            <a:avLst/>
          </a:prstGeom>
        </p:spPr>
        <p:txBody>
          <a:bodyPr/>
          <a:lstStyle>
            <a:lvl1pPr algn="r">
              <a:defRPr sz="900" b="0">
                <a:solidFill>
                  <a:schemeClr val="bg1"/>
                </a:solidFill>
              </a:defRPr>
            </a:lvl1pPr>
          </a:lstStyle>
          <a:p>
            <a:fld id="{5325C9B0-9011-480A-B06D-EB6E94AA9B89}" type="slidenum">
              <a:rPr lang="en-US" smtClean="0"/>
              <a:t>‹#›</a:t>
            </a:fld>
            <a:endParaRPr lang="en-US" dirty="0"/>
          </a:p>
        </p:txBody>
      </p:sp>
    </p:spTree>
    <p:custDataLst>
      <p:tags r:id="rId1"/>
    </p:custDataLst>
    <p:extLst>
      <p:ext uri="{BB962C8B-B14F-4D97-AF65-F5344CB8AC3E}">
        <p14:creationId xmlns:p14="http://schemas.microsoft.com/office/powerpoint/2010/main" val="1600766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4"/>
          <p:cNvSpPr>
            <a:spLocks noGrp="1"/>
          </p:cNvSpPr>
          <p:nvPr>
            <p:ph type="sldNum" sz="quarter" idx="4"/>
          </p:nvPr>
        </p:nvSpPr>
        <p:spPr>
          <a:xfrm>
            <a:off x="8098971" y="6565703"/>
            <a:ext cx="853750" cy="255558"/>
          </a:xfrm>
          <a:prstGeom prst="rect">
            <a:avLst/>
          </a:prstGeom>
        </p:spPr>
        <p:txBody>
          <a:bodyPr/>
          <a:lstStyle>
            <a:lvl1pPr algn="r">
              <a:defRPr sz="900" b="0">
                <a:solidFill>
                  <a:schemeClr val="bg1"/>
                </a:solidFill>
              </a:defRPr>
            </a:lvl1pPr>
          </a:lstStyle>
          <a:p>
            <a:fld id="{5325C9B0-9011-480A-B06D-EB6E94AA9B89}" type="slidenum">
              <a:rPr lang="en-US" smtClean="0"/>
              <a:t>‹#›</a:t>
            </a:fld>
            <a:endParaRPr lang="en-US" dirty="0"/>
          </a:p>
        </p:txBody>
      </p:sp>
    </p:spTree>
    <p:custDataLst>
      <p:tags r:id="rId1"/>
    </p:custDataLst>
    <p:extLst>
      <p:ext uri="{BB962C8B-B14F-4D97-AF65-F5344CB8AC3E}">
        <p14:creationId xmlns:p14="http://schemas.microsoft.com/office/powerpoint/2010/main" val="3970018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theme" Target="../theme/theme4.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59065"/>
            <a:ext cx="8229600" cy="506241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EDEA4C-2A08-423B-BCE6-63A025D94637}" type="datetime1">
              <a:rPr lang="en-US" smtClean="0"/>
              <a:t>3/9/2023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353118-B9DC-4747-A45D-1CDA322AAF80}" type="slidenum">
              <a:rPr lang="en-US" smtClean="0"/>
              <a:t>‹#›</a:t>
            </a:fld>
            <a:endParaRPr lang="en-US" dirty="0"/>
          </a:p>
        </p:txBody>
      </p:sp>
      <p:pic>
        <p:nvPicPr>
          <p:cNvPr id="11" name="Picture 10">
            <a:extLst>
              <a:ext uri="{FF2B5EF4-FFF2-40B4-BE49-F238E27FC236}">
                <a16:creationId xmlns:a16="http://schemas.microsoft.com/office/drawing/2014/main" id="{067E05BB-6B79-4436-A818-83943E4BCCF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3909" y="1913"/>
            <a:ext cx="1432714" cy="554679"/>
          </a:xfrm>
          <a:prstGeom prst="rect">
            <a:avLst/>
          </a:prstGeom>
        </p:spPr>
      </p:pic>
      <p:sp>
        <p:nvSpPr>
          <p:cNvPr id="2" name="Title Placeholder 1"/>
          <p:cNvSpPr>
            <a:spLocks noGrp="1"/>
          </p:cNvSpPr>
          <p:nvPr>
            <p:ph type="title"/>
          </p:nvPr>
        </p:nvSpPr>
        <p:spPr>
          <a:xfrm>
            <a:off x="457199" y="586990"/>
            <a:ext cx="8229600" cy="838200"/>
          </a:xfrm>
          <a:prstGeom prst="rect">
            <a:avLst/>
          </a:prstGeom>
        </p:spPr>
        <p:txBody>
          <a:bodyPr vert="horz" lIns="91440" tIns="45720" rIns="91440" bIns="45720" rtlCol="0" anchor="ctr">
            <a:normAutofit/>
          </a:bodyPr>
          <a:lstStyle/>
          <a:p>
            <a:r>
              <a:rPr lang="en-US"/>
              <a:t>Click to edit Master title style</a:t>
            </a:r>
          </a:p>
        </p:txBody>
      </p:sp>
    </p:spTree>
    <p:custDataLst>
      <p:tags r:id="rId19"/>
    </p:custDataLst>
    <p:extLst>
      <p:ext uri="{BB962C8B-B14F-4D97-AF65-F5344CB8AC3E}">
        <p14:creationId xmlns:p14="http://schemas.microsoft.com/office/powerpoint/2010/main" val="4111443061"/>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989"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3/9/2023</a:t>
            </a:fld>
            <a:endParaRPr lang="en-US" dirty="0"/>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
        <p:nvSpPr>
          <p:cNvPr id="21" name="Rectangle 5"/>
          <p:cNvSpPr txBox="1">
            <a:spLocks noChangeArrowheads="1"/>
          </p:cNvSpPr>
          <p:nvPr userDrawn="1"/>
        </p:nvSpPr>
        <p:spPr bwMode="auto">
          <a:xfrm>
            <a:off x="3958772" y="6612177"/>
            <a:ext cx="4386942" cy="2152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800"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a:solidFill>
                  <a:schemeClr val="bg1"/>
                </a:solidFill>
              </a:rPr>
              <a:t>www.BureauDG.com</a:t>
            </a:r>
            <a:r>
              <a:rPr lang="en-US" baseline="0" dirty="0">
                <a:solidFill>
                  <a:schemeClr val="bg1"/>
                </a:solidFill>
              </a:rPr>
              <a:t>                    </a:t>
            </a:r>
            <a:r>
              <a:rPr lang="en-US" sz="700" dirty="0">
                <a:solidFill>
                  <a:schemeClr val="bg1"/>
                </a:solidFill>
              </a:rPr>
              <a:t>© 2013 Bureau of Dangerous Goods, Ltd. All Rights Reserved </a:t>
            </a:r>
          </a:p>
        </p:txBody>
      </p:sp>
    </p:spTree>
    <p:extLst>
      <p:ext uri="{BB962C8B-B14F-4D97-AF65-F5344CB8AC3E}">
        <p14:creationId xmlns:p14="http://schemas.microsoft.com/office/powerpoint/2010/main" val="1468509515"/>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 id="2147484003" r:id="rId12"/>
    <p:sldLayoutId id="2147484004" r:id="rId13"/>
    <p:sldLayoutId id="2147484005" r:id="rId14"/>
    <p:sldLayoutId id="2147484006" r:id="rId15"/>
    <p:sldLayoutId id="2147484007" r:id="rId16"/>
    <p:sldLayoutId id="2147484008" r:id="rId17"/>
    <p:sldLayoutId id="2147484009" r:id="rId18"/>
    <p:sldLayoutId id="2147484010" r:id="rId19"/>
  </p:sldLayoutIdLst>
  <p:hf sldNum="0" hdr="0" dt="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BE961F74-8289-4C44-84DE-1E916B0D7D45}" type="datetimeFigureOut">
              <a:rPr lang="en-US" smtClean="0">
                <a:solidFill>
                  <a:prstClr val="black">
                    <a:tint val="75000"/>
                  </a:prstClr>
                </a:solidFill>
                <a:latin typeface="Calibri"/>
              </a:rPr>
              <a:pPr fontAlgn="auto">
                <a:spcBef>
                  <a:spcPts val="0"/>
                </a:spcBef>
                <a:spcAft>
                  <a:spcPts val="0"/>
                </a:spcAft>
              </a:pPr>
              <a:t>3/9/2023</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9F445E32-FD96-41BC-8F6D-20FECDF5E158}"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28253954"/>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1935563"/>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 id="2147484035" r:id="rId12"/>
    <p:sldLayoutId id="2147484036" r:id="rId13"/>
    <p:sldLayoutId id="214748403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3.png"/><Relationship Id="rId7" Type="http://schemas.openxmlformats.org/officeDocument/2006/relationships/image" Target="../media/image25.png"/><Relationship Id="rId12" Type="http://schemas.openxmlformats.org/officeDocument/2006/relationships/image" Target="../media/image38.gif"/><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24.png"/><Relationship Id="rId11" Type="http://schemas.openxmlformats.org/officeDocument/2006/relationships/image" Target="../media/image37.png"/><Relationship Id="rId5" Type="http://schemas.openxmlformats.org/officeDocument/2006/relationships/image" Target="../media/image23.png"/><Relationship Id="rId10" Type="http://schemas.openxmlformats.org/officeDocument/2006/relationships/image" Target="../media/image36.png"/><Relationship Id="rId4" Type="http://schemas.openxmlformats.org/officeDocument/2006/relationships/hyperlink" Target="http://sustainablewp.org/admin/events/uploads/218/Compressed%20gases%20video.mp4" TargetMode="External"/><Relationship Id="rId9"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gif"/><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image" Target="../media/image50.gif"/><Relationship Id="rId3" Type="http://schemas.openxmlformats.org/officeDocument/2006/relationships/image" Target="../media/image45.png"/><Relationship Id="rId7" Type="http://schemas.openxmlformats.org/officeDocument/2006/relationships/image" Target="../media/image49.gif"/><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image" Target="../media/image48.gif"/><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1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1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16.xml"/><Relationship Id="rId5" Type="http://schemas.openxmlformats.org/officeDocument/2006/relationships/image" Target="../media/image73.png"/><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16.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16.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21.png"/><Relationship Id="rId9" Type="http://schemas.openxmlformats.org/officeDocument/2006/relationships/image" Target="../media/image84.png"/></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1.xml"/><Relationship Id="rId1" Type="http://schemas.openxmlformats.org/officeDocument/2006/relationships/slideLayout" Target="../slideLayouts/slideLayout54.xml"/><Relationship Id="rId4" Type="http://schemas.openxmlformats.org/officeDocument/2006/relationships/image" Target="../media/image8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9.xml"/><Relationship Id="rId5" Type="http://schemas.openxmlformats.org/officeDocument/2006/relationships/image" Target="../media/image93.png"/><Relationship Id="rId4" Type="http://schemas.openxmlformats.org/officeDocument/2006/relationships/image" Target="../media/image92.jpg"/></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7.xml"/><Relationship Id="rId1" Type="http://schemas.openxmlformats.org/officeDocument/2006/relationships/slideLayout" Target="../slideLayouts/slideLayout17.xml"/><Relationship Id="rId5" Type="http://schemas.openxmlformats.org/officeDocument/2006/relationships/image" Target="../media/image97.png"/><Relationship Id="rId4" Type="http://schemas.openxmlformats.org/officeDocument/2006/relationships/image" Target="../media/image96.jpeg"/></Relationships>
</file>

<file path=ppt/slides/_rels/slide4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8.xml"/><Relationship Id="rId1" Type="http://schemas.openxmlformats.org/officeDocument/2006/relationships/slideLayout" Target="../slideLayouts/slideLayout16.xml"/><Relationship Id="rId5" Type="http://schemas.openxmlformats.org/officeDocument/2006/relationships/image" Target="../media/image100.png"/><Relationship Id="rId4" Type="http://schemas.openxmlformats.org/officeDocument/2006/relationships/image" Target="../media/image99.png"/></Relationships>
</file>

<file path=ppt/slides/_rels/slide4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0.xml"/><Relationship Id="rId1" Type="http://schemas.openxmlformats.org/officeDocument/2006/relationships/slideLayout" Target="../slideLayouts/slideLayout16.xml"/><Relationship Id="rId4" Type="http://schemas.openxmlformats.org/officeDocument/2006/relationships/image" Target="../media/image102.jpeg"/></Relationships>
</file>

<file path=ppt/slides/_rels/slide4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1.xml"/><Relationship Id="rId1" Type="http://schemas.openxmlformats.org/officeDocument/2006/relationships/slideLayout" Target="../slideLayouts/slideLayout16.xml"/><Relationship Id="rId4" Type="http://schemas.openxmlformats.org/officeDocument/2006/relationships/image" Target="../media/image95.png"/></Relationships>
</file>

<file path=ppt/slides/_rels/slide4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05.gif"/><Relationship Id="rId5" Type="http://schemas.openxmlformats.org/officeDocument/2006/relationships/image" Target="../media/image104.jpeg"/><Relationship Id="rId4" Type="http://schemas.openxmlformats.org/officeDocument/2006/relationships/image" Target="../media/image43.gif"/></Relationships>
</file>

<file path=ppt/slides/_rels/slide48.xml.rels><?xml version="1.0" encoding="UTF-8" standalone="yes"?>
<Relationships xmlns="http://schemas.openxmlformats.org/package/2006/relationships"><Relationship Id="rId3" Type="http://schemas.openxmlformats.org/officeDocument/2006/relationships/hyperlink" Target="https://www.shiphazmat.net/" TargetMode="External"/><Relationship Id="rId2" Type="http://schemas.openxmlformats.org/officeDocument/2006/relationships/notesSlide" Target="../notesSlides/notesSlide44.xml"/><Relationship Id="rId1" Type="http://schemas.openxmlformats.org/officeDocument/2006/relationships/slideLayout" Target="../slideLayouts/slideLayout16.xml"/><Relationship Id="rId4" Type="http://schemas.openxmlformats.org/officeDocument/2006/relationships/image" Target="../media/image106.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8.xml"/><Relationship Id="rId1" Type="http://schemas.openxmlformats.org/officeDocument/2006/relationships/slideLayout" Target="../slideLayouts/slideLayout38.xml"/><Relationship Id="rId4" Type="http://schemas.openxmlformats.org/officeDocument/2006/relationships/image" Target="../media/image109.emf"/></Relationships>
</file>

<file path=ppt/slides/_rels/slide53.xml.rels><?xml version="1.0" encoding="UTF-8" standalone="yes"?>
<Relationships xmlns="http://schemas.openxmlformats.org/package/2006/relationships"><Relationship Id="rId3" Type="http://schemas.openxmlformats.org/officeDocument/2006/relationships/hyperlink" Target="https://www.youtube.com/watch?v=f51uUywSM8A" TargetMode="External"/><Relationship Id="rId2" Type="http://schemas.openxmlformats.org/officeDocument/2006/relationships/notesSlide" Target="../notesSlides/notesSlide49.xml"/><Relationship Id="rId1" Type="http://schemas.openxmlformats.org/officeDocument/2006/relationships/slideLayout" Target="../slideLayouts/slideLayout16.xml"/><Relationship Id="rId4" Type="http://schemas.openxmlformats.org/officeDocument/2006/relationships/image" Target="../media/image110.png"/></Relationships>
</file>

<file path=ppt/slides/_rels/slide5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2.xml"/><Relationship Id="rId1" Type="http://schemas.openxmlformats.org/officeDocument/2006/relationships/slideLayout" Target="../slideLayouts/slideLayout16.xml"/><Relationship Id="rId5" Type="http://schemas.openxmlformats.org/officeDocument/2006/relationships/image" Target="../media/image115.png"/><Relationship Id="rId4" Type="http://schemas.openxmlformats.org/officeDocument/2006/relationships/image" Target="../media/image114.png"/></Relationships>
</file>

<file path=ppt/slides/_rels/slide5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3.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5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D19402-EE3B-E98B-F414-5331F3E83623}"/>
              </a:ext>
            </a:extLst>
          </p:cNvPr>
          <p:cNvPicPr>
            <a:picLocks noChangeAspect="1"/>
          </p:cNvPicPr>
          <p:nvPr/>
        </p:nvPicPr>
        <p:blipFill>
          <a:blip r:embed="rId3"/>
          <a:stretch>
            <a:fillRect/>
          </a:stretch>
        </p:blipFill>
        <p:spPr>
          <a:xfrm>
            <a:off x="227377" y="151921"/>
            <a:ext cx="8764223" cy="3429479"/>
          </a:xfrm>
          <a:prstGeom prst="rect">
            <a:avLst/>
          </a:prstGeom>
          <a:ln>
            <a:noFill/>
          </a:ln>
          <a:effectLst>
            <a:softEdge rad="112500"/>
          </a:effectLst>
        </p:spPr>
      </p:pic>
      <p:sp>
        <p:nvSpPr>
          <p:cNvPr id="8" name="Rectangle 7"/>
          <p:cNvSpPr/>
          <p:nvPr/>
        </p:nvSpPr>
        <p:spPr>
          <a:xfrm>
            <a:off x="235974" y="2544133"/>
            <a:ext cx="8595489" cy="2523768"/>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all"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Hazardous materials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all"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endParaRPr kumimoji="0" lang="en-US" sz="2800" b="1" i="0" u="none" strike="noStrike" kern="0" cap="all"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all" spc="0" normalizeH="0" baseline="0" noProof="0" dirty="0">
                <a:ln>
                  <a:noFill/>
                </a:ln>
                <a:effectLst/>
                <a:uLnTx/>
                <a:uFillTx/>
                <a:latin typeface="Arial" panose="020B0604020202020204" pitchFamily="34" charset="0"/>
                <a:ea typeface="+mn-ea"/>
                <a:cs typeface="Arial" panose="020B0604020202020204" pitchFamily="34" charset="0"/>
              </a:rPr>
              <a:t>2023 Tarheel asp chapter</a:t>
            </a:r>
            <a:endParaRPr kumimoji="0" lang="en-US" sz="2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all" spc="0" normalizeH="0" baseline="0" noProof="0" dirty="0">
                <a:ln>
                  <a:noFill/>
                </a:ln>
                <a:effectLst/>
                <a:uLnTx/>
                <a:uFillTx/>
                <a:latin typeface="Arial" panose="020B0604020202020204" pitchFamily="34" charset="0"/>
                <a:ea typeface="+mn-ea"/>
                <a:cs typeface="Arial" panose="020B0604020202020204" pitchFamily="34" charset="0"/>
              </a:rPr>
              <a:t>Title 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all" spc="0" normalizeH="0" baseline="0" noProof="0" dirty="0">
                <a:ln>
                  <a:noFill/>
                </a:ln>
                <a:effectLst/>
                <a:uLnTx/>
                <a:uFillTx/>
                <a:latin typeface="Arial" panose="020B0604020202020204" pitchFamily="34" charset="0"/>
                <a:ea typeface="+mn-ea"/>
                <a:cs typeface="Arial" panose="020B0604020202020204" pitchFamily="34" charset="0"/>
              </a:rPr>
              <a:t>CODE OF FEDERAL REGULATIONS</a:t>
            </a:r>
            <a:br>
              <a:rPr kumimoji="0" lang="en-US" sz="1800" b="1" i="0" u="none" strike="noStrike" kern="0" cap="all" spc="0" normalizeH="0" baseline="0" noProof="0" dirty="0">
                <a:ln>
                  <a:noFill/>
                </a:ln>
                <a:effectLst/>
                <a:uLnTx/>
                <a:uFillTx/>
                <a:latin typeface="Arial" panose="020B0604020202020204" pitchFamily="34" charset="0"/>
                <a:ea typeface="+mn-ea"/>
                <a:cs typeface="Arial" panose="020B0604020202020204" pitchFamily="34" charset="0"/>
              </a:rPr>
            </a:br>
            <a:r>
              <a:rPr kumimoji="0" lang="en-US" sz="1800" b="1" i="0" u="none" strike="noStrike" kern="0" cap="all" spc="0" normalizeH="0" baseline="0" noProof="0" dirty="0">
                <a:ln>
                  <a:noFill/>
                </a:ln>
                <a:effectLst/>
                <a:uLnTx/>
                <a:uFillTx/>
                <a:latin typeface="Arial" panose="020B0604020202020204" pitchFamily="34" charset="0"/>
                <a:ea typeface="+mn-ea"/>
                <a:cs typeface="Arial" panose="020B0604020202020204" pitchFamily="34" charset="0"/>
              </a:rPr>
              <a:t>(49 CFR)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0" cap="all" spc="0" normalizeH="0" baseline="0" noProof="0" dirty="0">
              <a:ln>
                <a:noFill/>
              </a:ln>
              <a:solidFill>
                <a:schemeClr val="bg1"/>
              </a:solidFill>
              <a:effectLst/>
              <a:uLnTx/>
              <a:uFillTx/>
              <a:latin typeface="Calibri" pitchFamily="34" charset="0"/>
              <a:ea typeface="+mn-ea"/>
              <a:cs typeface="+mn-cs"/>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r="41261" b="53459"/>
          <a:stretch/>
        </p:blipFill>
        <p:spPr>
          <a:xfrm>
            <a:off x="1375720" y="4876800"/>
            <a:ext cx="6296545" cy="812040"/>
          </a:xfrm>
          <a:prstGeom prst="rect">
            <a:avLst/>
          </a:prstGeom>
          <a:ln>
            <a:noFill/>
          </a:ln>
          <a:effectLst>
            <a:softEdge rad="0"/>
          </a:effectLst>
        </p:spPr>
      </p:pic>
      <p:pic>
        <p:nvPicPr>
          <p:cNvPr id="3" name="Picture 2" descr="A close up of a sign&#10;&#10;Description automatically generated">
            <a:extLst>
              <a:ext uri="{FF2B5EF4-FFF2-40B4-BE49-F238E27FC236}">
                <a16:creationId xmlns:a16="http://schemas.microsoft.com/office/drawing/2014/main" id="{C102FFCE-C7E0-473D-83EE-CA116F945A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50911" y="5756188"/>
            <a:ext cx="2087889" cy="958856"/>
          </a:xfrm>
          <a:prstGeom prst="rect">
            <a:avLst/>
          </a:prstGeom>
        </p:spPr>
      </p:pic>
    </p:spTree>
    <p:extLst>
      <p:ext uri="{BB962C8B-B14F-4D97-AF65-F5344CB8AC3E}">
        <p14:creationId xmlns:p14="http://schemas.microsoft.com/office/powerpoint/2010/main" val="4060801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3A238-D3EC-4F27-A291-C6BED4A98FF6}"/>
              </a:ext>
            </a:extLst>
          </p:cNvPr>
          <p:cNvSpPr>
            <a:spLocks noGrp="1"/>
          </p:cNvSpPr>
          <p:nvPr>
            <p:ph type="title"/>
          </p:nvPr>
        </p:nvSpPr>
        <p:spPr>
          <a:xfrm>
            <a:off x="304800" y="762000"/>
            <a:ext cx="8111489" cy="415499"/>
          </a:xfrm>
        </p:spPr>
        <p:txBody>
          <a:bodyPr>
            <a:noAutofit/>
          </a:bodyPr>
          <a:lstStyle/>
          <a:p>
            <a:r>
              <a:rPr lang="en-US" sz="4000" b="1" dirty="0">
                <a:solidFill>
                  <a:schemeClr val="accent3">
                    <a:lumMod val="75000"/>
                  </a:schemeClr>
                </a:solidFill>
                <a:latin typeface="+mn-lt"/>
              </a:rPr>
              <a:t>Frequency of Hazmat Training</a:t>
            </a:r>
          </a:p>
        </p:txBody>
      </p:sp>
      <p:sp>
        <p:nvSpPr>
          <p:cNvPr id="3" name="Text Placeholder 2">
            <a:extLst>
              <a:ext uri="{FF2B5EF4-FFF2-40B4-BE49-F238E27FC236}">
                <a16:creationId xmlns:a16="http://schemas.microsoft.com/office/drawing/2014/main" id="{5C4B15AC-1176-4718-88B9-34ABCC526A97}"/>
              </a:ext>
            </a:extLst>
          </p:cNvPr>
          <p:cNvSpPr>
            <a:spLocks noGrp="1"/>
          </p:cNvSpPr>
          <p:nvPr>
            <p:ph type="body" idx="1"/>
          </p:nvPr>
        </p:nvSpPr>
        <p:spPr>
          <a:xfrm>
            <a:off x="595847" y="1794301"/>
            <a:ext cx="8210550" cy="4038600"/>
          </a:xfrm>
          <a:ln w="22225">
            <a:solidFill>
              <a:srgbClr val="4C772B"/>
            </a:solidFill>
          </a:ln>
        </p:spPr>
        <p:txBody>
          <a:bodyPr>
            <a:noAutofit/>
          </a:bodyPr>
          <a:lstStyle/>
          <a:p>
            <a:pPr fontAlgn="base">
              <a:buClr>
                <a:srgbClr val="4C772B"/>
              </a:buClr>
              <a:buSzPct val="105000"/>
            </a:pPr>
            <a:r>
              <a:rPr lang="en-US" sz="2400" b="1" dirty="0">
                <a:latin typeface="Arial" panose="020B0604020202020204" pitchFamily="34" charset="0"/>
                <a:cs typeface="Arial" panose="020B0604020202020204" pitchFamily="34" charset="0"/>
              </a:rPr>
              <a:t>Initial</a:t>
            </a:r>
          </a:p>
          <a:p>
            <a:pPr marL="685800" lvl="1" indent="-342900" fontAlgn="base">
              <a:buSzPct val="90000"/>
              <a:buFont typeface="Wingdings" panose="05000000000000000000" pitchFamily="2" charset="2"/>
              <a:buChar char="§"/>
            </a:pPr>
            <a:r>
              <a:rPr lang="en-US" sz="2000" dirty="0">
                <a:latin typeface="Arial" panose="020B0604020202020204" pitchFamily="34" charset="0"/>
                <a:cs typeface="Arial" panose="020B0604020202020204" pitchFamily="34" charset="0"/>
              </a:rPr>
              <a:t>Within 90-days of employment or change in job function </a:t>
            </a:r>
            <a:r>
              <a:rPr lang="en-US" sz="2000" dirty="0">
                <a:solidFill>
                  <a:schemeClr val="accent3">
                    <a:lumMod val="75000"/>
                  </a:schemeClr>
                </a:solidFill>
                <a:latin typeface="Arial" panose="020B0604020202020204" pitchFamily="34" charset="0"/>
                <a:cs typeface="Arial" panose="020B0604020202020204" pitchFamily="34" charset="0"/>
              </a:rPr>
              <a:t>[</a:t>
            </a:r>
            <a:r>
              <a:rPr lang="en-US" sz="2000" spc="-4" dirty="0">
                <a:solidFill>
                  <a:schemeClr val="accent3">
                    <a:lumMod val="75000"/>
                  </a:schemeClr>
                </a:solidFill>
                <a:latin typeface="Arial" panose="020B0604020202020204" pitchFamily="34" charset="0"/>
                <a:cs typeface="Arial" panose="020B0604020202020204" pitchFamily="34" charset="0"/>
              </a:rPr>
              <a:t>49 </a:t>
            </a:r>
            <a:r>
              <a:rPr lang="en-US" sz="2000" dirty="0">
                <a:solidFill>
                  <a:schemeClr val="accent3">
                    <a:lumMod val="75000"/>
                  </a:schemeClr>
                </a:solidFill>
                <a:latin typeface="Arial" panose="020B0604020202020204" pitchFamily="34" charset="0"/>
                <a:cs typeface="Arial" panose="020B0604020202020204" pitchFamily="34" charset="0"/>
              </a:rPr>
              <a:t>CFR</a:t>
            </a:r>
            <a:r>
              <a:rPr lang="en-US" sz="2000" spc="4" dirty="0">
                <a:solidFill>
                  <a:schemeClr val="accent3">
                    <a:lumMod val="75000"/>
                  </a:schemeClr>
                </a:solidFill>
                <a:latin typeface="Arial" panose="020B0604020202020204" pitchFamily="34" charset="0"/>
                <a:cs typeface="Arial" panose="020B0604020202020204" pitchFamily="34" charset="0"/>
              </a:rPr>
              <a:t> </a:t>
            </a:r>
            <a:r>
              <a:rPr lang="en-US" sz="2000" spc="-4" dirty="0">
                <a:solidFill>
                  <a:schemeClr val="accent3">
                    <a:lumMod val="75000"/>
                  </a:schemeClr>
                </a:solidFill>
                <a:latin typeface="Arial" panose="020B0604020202020204" pitchFamily="34" charset="0"/>
                <a:cs typeface="Arial" panose="020B0604020202020204" pitchFamily="34" charset="0"/>
              </a:rPr>
              <a:t>172.704(c)(1)]</a:t>
            </a:r>
            <a:endParaRPr lang="en-US" sz="2000" dirty="0">
              <a:solidFill>
                <a:schemeClr val="accent3">
                  <a:lumMod val="75000"/>
                </a:schemeClr>
              </a:solidFill>
              <a:latin typeface="Arial" panose="020B0604020202020204" pitchFamily="34" charset="0"/>
              <a:cs typeface="Arial" panose="020B0604020202020204" pitchFamily="34" charset="0"/>
            </a:endParaRPr>
          </a:p>
          <a:p>
            <a:pPr lvl="1" rtl="0" fontAlgn="base">
              <a:buClr>
                <a:srgbClr val="4C772B"/>
              </a:buClr>
              <a:buSzPct val="1050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fontAlgn="base">
              <a:buClr>
                <a:srgbClr val="4C772B"/>
              </a:buClr>
              <a:buSzPct val="105000"/>
            </a:pPr>
            <a:r>
              <a:rPr lang="en-US" sz="2400" b="1" dirty="0">
                <a:latin typeface="Arial" panose="020B0604020202020204" pitchFamily="34" charset="0"/>
                <a:cs typeface="Arial" panose="020B0604020202020204" pitchFamily="34" charset="0"/>
              </a:rPr>
              <a:t>Recurrent </a:t>
            </a:r>
          </a:p>
          <a:p>
            <a:pPr marL="685800" lvl="1" indent="-342900" fontAlgn="base">
              <a:buSzPct val="90000"/>
              <a:buFont typeface="Wingdings" panose="05000000000000000000" pitchFamily="2" charset="2"/>
              <a:buChar char="§"/>
            </a:pPr>
            <a:r>
              <a:rPr lang="en-US" sz="2000" dirty="0">
                <a:latin typeface="Arial" panose="020B0604020202020204" pitchFamily="34" charset="0"/>
                <a:cs typeface="Arial" panose="020B0604020202020204" pitchFamily="34" charset="0"/>
              </a:rPr>
              <a:t>Ground- 3 years </a:t>
            </a:r>
            <a:r>
              <a:rPr lang="en-US" sz="2000" dirty="0">
                <a:solidFill>
                  <a:schemeClr val="accent3">
                    <a:lumMod val="75000"/>
                  </a:schemeClr>
                </a:solidFill>
                <a:latin typeface="Arial" panose="020B0604020202020204" pitchFamily="34" charset="0"/>
                <a:cs typeface="Arial" panose="020B0604020202020204" pitchFamily="34" charset="0"/>
              </a:rPr>
              <a:t>[</a:t>
            </a:r>
            <a:r>
              <a:rPr lang="en-US" sz="2000" spc="-4" dirty="0">
                <a:solidFill>
                  <a:schemeClr val="accent3">
                    <a:lumMod val="75000"/>
                  </a:schemeClr>
                </a:solidFill>
                <a:latin typeface="Arial" panose="020B0604020202020204" pitchFamily="34" charset="0"/>
                <a:cs typeface="Arial" panose="020B0604020202020204" pitchFamily="34" charset="0"/>
              </a:rPr>
              <a:t>49 </a:t>
            </a:r>
            <a:r>
              <a:rPr lang="en-US" sz="2000" dirty="0">
                <a:solidFill>
                  <a:schemeClr val="accent3">
                    <a:lumMod val="75000"/>
                  </a:schemeClr>
                </a:solidFill>
                <a:latin typeface="Arial" panose="020B0604020202020204" pitchFamily="34" charset="0"/>
                <a:cs typeface="Arial" panose="020B0604020202020204" pitchFamily="34" charset="0"/>
              </a:rPr>
              <a:t>CFR</a:t>
            </a:r>
            <a:r>
              <a:rPr lang="en-US" sz="2000" spc="4" dirty="0">
                <a:solidFill>
                  <a:schemeClr val="accent3">
                    <a:lumMod val="75000"/>
                  </a:schemeClr>
                </a:solidFill>
                <a:latin typeface="Arial" panose="020B0604020202020204" pitchFamily="34" charset="0"/>
                <a:cs typeface="Arial" panose="020B0604020202020204" pitchFamily="34" charset="0"/>
              </a:rPr>
              <a:t> </a:t>
            </a:r>
            <a:r>
              <a:rPr lang="en-US" sz="2000" spc="-4" dirty="0">
                <a:solidFill>
                  <a:schemeClr val="accent3">
                    <a:lumMod val="75000"/>
                  </a:schemeClr>
                </a:solidFill>
                <a:latin typeface="Arial" panose="020B0604020202020204" pitchFamily="34" charset="0"/>
                <a:cs typeface="Arial" panose="020B0604020202020204" pitchFamily="34" charset="0"/>
              </a:rPr>
              <a:t>172.704(c)(2)]</a:t>
            </a:r>
          </a:p>
          <a:p>
            <a:pPr marL="685800" lvl="1" indent="-342900" fontAlgn="base">
              <a:buSzPct val="90000"/>
              <a:buFont typeface="Wingdings" panose="05000000000000000000" pitchFamily="2" charset="2"/>
              <a:buChar char="§"/>
            </a:pPr>
            <a:r>
              <a:rPr lang="en-US" sz="2000" dirty="0">
                <a:latin typeface="Arial" panose="020B0604020202020204" pitchFamily="34" charset="0"/>
                <a:cs typeface="Arial" panose="020B0604020202020204" pitchFamily="34" charset="0"/>
              </a:rPr>
              <a:t>Air- 2 years </a:t>
            </a:r>
          </a:p>
          <a:p>
            <a:pPr marL="685800" lvl="1" indent="-342900" fontAlgn="base">
              <a:buSzPct val="90000"/>
              <a:buFont typeface="Wingdings" panose="05000000000000000000" pitchFamily="2" charset="2"/>
              <a:buChar char="§"/>
            </a:pPr>
            <a:r>
              <a:rPr lang="en-US" sz="2000" dirty="0">
                <a:latin typeface="Arial" panose="020B0604020202020204" pitchFamily="34" charset="0"/>
                <a:cs typeface="Arial" panose="020B0604020202020204" pitchFamily="34" charset="0"/>
              </a:rPr>
              <a:t>Marine- no specification, but must adhere to Competent Authority standards (for example US 49 CFR)</a:t>
            </a:r>
          </a:p>
        </p:txBody>
      </p:sp>
    </p:spTree>
    <p:extLst>
      <p:ext uri="{BB962C8B-B14F-4D97-AF65-F5344CB8AC3E}">
        <p14:creationId xmlns:p14="http://schemas.microsoft.com/office/powerpoint/2010/main" val="145972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71523" y="457200"/>
            <a:ext cx="7600951" cy="625171"/>
          </a:xfrm>
          <a:prstGeom prst="rect">
            <a:avLst/>
          </a:prstGeom>
        </p:spPr>
        <p:txBody>
          <a:bodyPr vert="horz" wrap="square" lIns="0" tIns="9525" rIns="0" bIns="0" rtlCol="0" anchor="ctr">
            <a:spAutoFit/>
          </a:bodyPr>
          <a:lstStyle/>
          <a:p>
            <a:pPr marL="9525">
              <a:spcBef>
                <a:spcPts val="75"/>
              </a:spcBef>
            </a:pPr>
            <a:r>
              <a:rPr lang="en-US" sz="4000" b="1" spc="-23" dirty="0">
                <a:solidFill>
                  <a:schemeClr val="accent3">
                    <a:lumMod val="75000"/>
                  </a:schemeClr>
                </a:solidFill>
                <a:latin typeface="+mn-lt"/>
              </a:rPr>
              <a:t>Training Record Requirements</a:t>
            </a:r>
            <a:endParaRPr sz="4000" b="1" dirty="0">
              <a:solidFill>
                <a:schemeClr val="accent3">
                  <a:lumMod val="75000"/>
                </a:schemeClr>
              </a:solidFill>
              <a:latin typeface="+mn-lt"/>
            </a:endParaRPr>
          </a:p>
        </p:txBody>
      </p:sp>
      <p:sp>
        <p:nvSpPr>
          <p:cNvPr id="3" name="object 3"/>
          <p:cNvSpPr txBox="1"/>
          <p:nvPr/>
        </p:nvSpPr>
        <p:spPr>
          <a:xfrm>
            <a:off x="190499" y="1532888"/>
            <a:ext cx="8763000" cy="4407777"/>
          </a:xfrm>
          <a:prstGeom prst="rect">
            <a:avLst/>
          </a:prstGeom>
        </p:spPr>
        <p:txBody>
          <a:bodyPr vert="horz" wrap="square" lIns="0" tIns="9049" rIns="0" bIns="0" rtlCol="0">
            <a:spAutoFit/>
          </a:bodyPr>
          <a:lstStyle/>
          <a:p>
            <a:pPr marL="351949" lvl="1">
              <a:spcBef>
                <a:spcPts val="71"/>
              </a:spcBef>
              <a:buClr>
                <a:schemeClr val="tx2">
                  <a:lumMod val="60000"/>
                  <a:lumOff val="40000"/>
                </a:schemeClr>
              </a:buClr>
              <a:buSzPct val="70000"/>
              <a:tabLst>
                <a:tab pos="128588" algn="l"/>
              </a:tabLst>
            </a:pPr>
            <a:r>
              <a:rPr lang="en-US" sz="2000" spc="-4" dirty="0">
                <a:solidFill>
                  <a:schemeClr val="tx2">
                    <a:lumMod val="60000"/>
                    <a:lumOff val="40000"/>
                  </a:schemeClr>
                </a:solidFill>
                <a:latin typeface="Arial" panose="020B0604020202020204" pitchFamily="34" charset="0"/>
                <a:cs typeface="Arial" panose="020B0604020202020204" pitchFamily="34" charset="0"/>
              </a:rPr>
              <a:t>	</a:t>
            </a:r>
          </a:p>
          <a:p>
            <a:pPr marL="128111" indent="-119063">
              <a:spcBef>
                <a:spcPts val="71"/>
              </a:spcBef>
              <a:buFontTx/>
              <a:buChar char="•"/>
              <a:tabLst>
                <a:tab pos="128588" algn="l"/>
              </a:tabLst>
            </a:pPr>
            <a:r>
              <a:rPr lang="en-US" sz="2000" spc="-4" dirty="0">
                <a:latin typeface="Arial" panose="020B0604020202020204" pitchFamily="34" charset="0"/>
                <a:cs typeface="Arial" panose="020B0604020202020204" pitchFamily="34" charset="0"/>
              </a:rPr>
              <a:t>Training records must be retained for: </a:t>
            </a:r>
            <a:r>
              <a:rPr lang="en-US" sz="2000" spc="-4" dirty="0">
                <a:solidFill>
                  <a:schemeClr val="accent3">
                    <a:lumMod val="75000"/>
                  </a:schemeClr>
                </a:solidFill>
                <a:latin typeface="Arial" panose="020B0604020202020204" pitchFamily="34" charset="0"/>
                <a:cs typeface="Arial" panose="020B0604020202020204" pitchFamily="34" charset="0"/>
              </a:rPr>
              <a:t>[49 CFR</a:t>
            </a:r>
            <a:r>
              <a:rPr lang="en-US" sz="2000" spc="11" dirty="0">
                <a:solidFill>
                  <a:schemeClr val="accent3">
                    <a:lumMod val="75000"/>
                  </a:schemeClr>
                </a:solidFill>
                <a:latin typeface="Arial" panose="020B0604020202020204" pitchFamily="34" charset="0"/>
                <a:cs typeface="Arial" panose="020B0604020202020204" pitchFamily="34" charset="0"/>
              </a:rPr>
              <a:t> </a:t>
            </a:r>
            <a:r>
              <a:rPr lang="en-US" sz="2000" spc="-4" dirty="0">
                <a:solidFill>
                  <a:schemeClr val="accent3">
                    <a:lumMod val="75000"/>
                  </a:schemeClr>
                </a:solidFill>
                <a:latin typeface="Arial" panose="020B0604020202020204" pitchFamily="34" charset="0"/>
                <a:cs typeface="Arial" panose="020B0604020202020204" pitchFamily="34" charset="0"/>
              </a:rPr>
              <a:t>172.704(d)]</a:t>
            </a:r>
          </a:p>
          <a:p>
            <a:pPr marL="600075" lvl="1" indent="-257175">
              <a:spcBef>
                <a:spcPts val="30"/>
              </a:spcBef>
              <a:buClr>
                <a:schemeClr val="accent3">
                  <a:lumMod val="75000"/>
                </a:schemeClr>
              </a:buClr>
              <a:buSzPct val="70000"/>
              <a:buFont typeface="Wingdings" panose="05000000000000000000" pitchFamily="2" charset="2"/>
              <a:buChar char="ü"/>
            </a:pPr>
            <a:r>
              <a:rPr lang="en-US" sz="2000" dirty="0">
                <a:latin typeface="Arial" panose="020B0604020202020204" pitchFamily="34" charset="0"/>
                <a:cs typeface="Arial" panose="020B0604020202020204" pitchFamily="34" charset="0"/>
              </a:rPr>
              <a:t>For as long as the employee is employed and for at least 90-days after termination of employment</a:t>
            </a:r>
          </a:p>
          <a:p>
            <a:pPr marL="600075" lvl="1" indent="-257175">
              <a:spcBef>
                <a:spcPts val="30"/>
              </a:spcBef>
              <a:buClr>
                <a:schemeClr val="accent3">
                  <a:lumMod val="75000"/>
                </a:schemeClr>
              </a:buClr>
              <a:buSzPct val="70000"/>
              <a:buFont typeface="Wingdings" panose="05000000000000000000" pitchFamily="2" charset="2"/>
              <a:buChar char="ü"/>
            </a:pPr>
            <a:r>
              <a:rPr lang="en-US" sz="2000" spc="-4" dirty="0">
                <a:latin typeface="Arial" panose="020B0604020202020204" pitchFamily="34" charset="0"/>
                <a:cs typeface="Arial" panose="020B0604020202020204" pitchFamily="34" charset="0"/>
              </a:rPr>
              <a:t>The record must include the </a:t>
            </a:r>
            <a:r>
              <a:rPr lang="en-US" sz="2000" dirty="0">
                <a:latin typeface="Arial" panose="020B0604020202020204" pitchFamily="34" charset="0"/>
                <a:cs typeface="Arial" panose="020B0604020202020204" pitchFamily="34" charset="0"/>
              </a:rPr>
              <a:t>preceding 3 years of training records</a:t>
            </a:r>
          </a:p>
          <a:p>
            <a:pPr marL="342900" lvl="1">
              <a:spcBef>
                <a:spcPts val="30"/>
              </a:spcBef>
              <a:buClr>
                <a:schemeClr val="accent3">
                  <a:lumMod val="75000"/>
                </a:schemeClr>
              </a:buClr>
              <a:buSzPct val="70000"/>
            </a:pPr>
            <a:endParaRPr lang="en-US" sz="2000" dirty="0">
              <a:latin typeface="Arial" panose="020B0604020202020204" pitchFamily="34" charset="0"/>
              <a:cs typeface="Arial" panose="020B0604020202020204" pitchFamily="34" charset="0"/>
            </a:endParaRPr>
          </a:p>
          <a:p>
            <a:pPr marL="128111" indent="-119063">
              <a:spcBef>
                <a:spcPts val="71"/>
              </a:spcBef>
              <a:buFontTx/>
              <a:buChar char="•"/>
              <a:tabLst>
                <a:tab pos="128588" algn="l"/>
              </a:tabLst>
            </a:pPr>
            <a:r>
              <a:rPr lang="en-US" sz="2000" spc="-4" dirty="0">
                <a:latin typeface="Arial" panose="020B0604020202020204" pitchFamily="34" charset="0"/>
                <a:cs typeface="Arial" panose="020B0604020202020204" pitchFamily="34" charset="0"/>
              </a:rPr>
              <a:t>The following must appear on each training record: </a:t>
            </a:r>
            <a:r>
              <a:rPr lang="en-US" sz="2000" spc="-4" dirty="0">
                <a:solidFill>
                  <a:schemeClr val="accent3">
                    <a:lumMod val="75000"/>
                  </a:schemeClr>
                </a:solidFill>
                <a:latin typeface="Arial" panose="020B0604020202020204" pitchFamily="34" charset="0"/>
                <a:cs typeface="Arial" panose="020B0604020202020204" pitchFamily="34" charset="0"/>
              </a:rPr>
              <a:t>[49 CFR</a:t>
            </a:r>
            <a:r>
              <a:rPr lang="en-US" sz="2000" spc="11" dirty="0">
                <a:solidFill>
                  <a:schemeClr val="accent3">
                    <a:lumMod val="75000"/>
                  </a:schemeClr>
                </a:solidFill>
                <a:latin typeface="Arial" panose="020B0604020202020204" pitchFamily="34" charset="0"/>
                <a:cs typeface="Arial" panose="020B0604020202020204" pitchFamily="34" charset="0"/>
              </a:rPr>
              <a:t> </a:t>
            </a:r>
            <a:r>
              <a:rPr lang="en-US" sz="2000" spc="-4" dirty="0">
                <a:solidFill>
                  <a:schemeClr val="accent3">
                    <a:lumMod val="75000"/>
                  </a:schemeClr>
                </a:solidFill>
                <a:latin typeface="Arial" panose="020B0604020202020204" pitchFamily="34" charset="0"/>
                <a:cs typeface="Arial" panose="020B0604020202020204" pitchFamily="34" charset="0"/>
              </a:rPr>
              <a:t>172.704(d)(1-5)]</a:t>
            </a:r>
          </a:p>
          <a:p>
            <a:pPr marL="809149" lvl="1" indent="-457200">
              <a:spcBef>
                <a:spcPts val="71"/>
              </a:spcBef>
              <a:buClr>
                <a:schemeClr val="accent3">
                  <a:lumMod val="75000"/>
                </a:schemeClr>
              </a:buClr>
              <a:buSzPct val="70000"/>
              <a:buFont typeface="+mj-lt"/>
              <a:buAutoNum type="arabicPeriod"/>
              <a:tabLst>
                <a:tab pos="128588" algn="l"/>
              </a:tabLst>
            </a:pPr>
            <a:r>
              <a:rPr lang="en-US" sz="2000" spc="-4" dirty="0">
                <a:latin typeface="Arial" panose="020B0604020202020204" pitchFamily="34" charset="0"/>
                <a:cs typeface="Arial" panose="020B0604020202020204" pitchFamily="34" charset="0"/>
              </a:rPr>
              <a:t>The hazmat </a:t>
            </a:r>
            <a:r>
              <a:rPr lang="en-US" sz="2000" spc="-11" dirty="0">
                <a:latin typeface="Arial" panose="020B0604020202020204" pitchFamily="34" charset="0"/>
                <a:cs typeface="Arial" panose="020B0604020202020204" pitchFamily="34" charset="0"/>
              </a:rPr>
              <a:t>employee’s</a:t>
            </a:r>
            <a:r>
              <a:rPr lang="en-US" sz="2000" spc="4" dirty="0">
                <a:latin typeface="Arial" panose="020B0604020202020204" pitchFamily="34" charset="0"/>
                <a:cs typeface="Arial" panose="020B0604020202020204" pitchFamily="34" charset="0"/>
              </a:rPr>
              <a:t> </a:t>
            </a:r>
            <a:r>
              <a:rPr lang="en-US" sz="2000" spc="-4" dirty="0">
                <a:latin typeface="Arial" panose="020B0604020202020204" pitchFamily="34" charset="0"/>
                <a:cs typeface="Arial" panose="020B0604020202020204" pitchFamily="34" charset="0"/>
              </a:rPr>
              <a:t>name;</a:t>
            </a:r>
            <a:endParaRPr lang="en-US" sz="2000" dirty="0">
              <a:latin typeface="Arial" panose="020B0604020202020204" pitchFamily="34" charset="0"/>
              <a:cs typeface="Arial" panose="020B0604020202020204" pitchFamily="34" charset="0"/>
            </a:endParaRPr>
          </a:p>
          <a:p>
            <a:pPr marL="809149" lvl="1" indent="-457200">
              <a:spcBef>
                <a:spcPts val="71"/>
              </a:spcBef>
              <a:buClr>
                <a:schemeClr val="accent3">
                  <a:lumMod val="75000"/>
                </a:schemeClr>
              </a:buClr>
              <a:buSzPct val="70000"/>
              <a:buFont typeface="+mj-lt"/>
              <a:buAutoNum type="arabicPeriod"/>
              <a:tabLst>
                <a:tab pos="128588" algn="l"/>
              </a:tabLst>
            </a:pPr>
            <a:r>
              <a:rPr lang="en-US" sz="2000" spc="-4" dirty="0">
                <a:latin typeface="Arial" panose="020B0604020202020204" pitchFamily="34" charset="0"/>
                <a:cs typeface="Arial" panose="020B0604020202020204" pitchFamily="34" charset="0"/>
              </a:rPr>
              <a:t>The most </a:t>
            </a:r>
            <a:r>
              <a:rPr lang="en-US" sz="2000" spc="-8" dirty="0">
                <a:latin typeface="Arial" panose="020B0604020202020204" pitchFamily="34" charset="0"/>
                <a:cs typeface="Arial" panose="020B0604020202020204" pitchFamily="34" charset="0"/>
              </a:rPr>
              <a:t>recent </a:t>
            </a:r>
            <a:r>
              <a:rPr lang="en-US" sz="2000" spc="-4" dirty="0">
                <a:latin typeface="Arial" panose="020B0604020202020204" pitchFamily="34" charset="0"/>
                <a:cs typeface="Arial" panose="020B0604020202020204" pitchFamily="34" charset="0"/>
              </a:rPr>
              <a:t>training completion</a:t>
            </a:r>
            <a:r>
              <a:rPr lang="en-US" sz="2000" spc="4" dirty="0">
                <a:latin typeface="Arial" panose="020B0604020202020204" pitchFamily="34" charset="0"/>
                <a:cs typeface="Arial" panose="020B0604020202020204" pitchFamily="34" charset="0"/>
              </a:rPr>
              <a:t> </a:t>
            </a:r>
            <a:r>
              <a:rPr lang="en-US" sz="2000" spc="-4" dirty="0">
                <a:latin typeface="Arial" panose="020B0604020202020204" pitchFamily="34" charset="0"/>
                <a:cs typeface="Arial" panose="020B0604020202020204" pitchFamily="34" charset="0"/>
              </a:rPr>
              <a:t>date;</a:t>
            </a:r>
            <a:endParaRPr lang="en-US" sz="2000" dirty="0">
              <a:latin typeface="Arial" panose="020B0604020202020204" pitchFamily="34" charset="0"/>
              <a:cs typeface="Arial" panose="020B0604020202020204" pitchFamily="34" charset="0"/>
            </a:endParaRPr>
          </a:p>
          <a:p>
            <a:pPr marL="809149" lvl="1" indent="-457200">
              <a:spcBef>
                <a:spcPts val="71"/>
              </a:spcBef>
              <a:buClr>
                <a:schemeClr val="accent3">
                  <a:lumMod val="75000"/>
                </a:schemeClr>
              </a:buClr>
              <a:buSzPct val="70000"/>
              <a:buFont typeface="+mj-lt"/>
              <a:buAutoNum type="arabicPeriod"/>
              <a:tabLst>
                <a:tab pos="128588" algn="l"/>
              </a:tabLst>
            </a:pPr>
            <a:r>
              <a:rPr lang="en-US" sz="2000" spc="-4" dirty="0">
                <a:latin typeface="Arial" panose="020B0604020202020204" pitchFamily="34" charset="0"/>
                <a:cs typeface="Arial" panose="020B0604020202020204" pitchFamily="34" charset="0"/>
              </a:rPr>
              <a:t>A description, copy or the location </a:t>
            </a:r>
            <a:r>
              <a:rPr lang="en-US" sz="2000" spc="-8" dirty="0">
                <a:latin typeface="Arial" panose="020B0604020202020204" pitchFamily="34" charset="0"/>
                <a:cs typeface="Arial" panose="020B0604020202020204" pitchFamily="34" charset="0"/>
              </a:rPr>
              <a:t>of </a:t>
            </a:r>
            <a:r>
              <a:rPr lang="en-US" sz="2000" spc="-4" dirty="0">
                <a:latin typeface="Arial" panose="020B0604020202020204" pitchFamily="34" charset="0"/>
                <a:cs typeface="Arial" panose="020B0604020202020204" pitchFamily="34" charset="0"/>
              </a:rPr>
              <a:t>the training </a:t>
            </a:r>
            <a:r>
              <a:rPr lang="en-US" sz="2000" spc="-8" dirty="0">
                <a:latin typeface="Arial" panose="020B0604020202020204" pitchFamily="34" charset="0"/>
                <a:cs typeface="Arial" panose="020B0604020202020204" pitchFamily="34" charset="0"/>
              </a:rPr>
              <a:t>materials </a:t>
            </a:r>
            <a:r>
              <a:rPr lang="en-US" sz="2000" spc="-4" dirty="0">
                <a:latin typeface="Arial" panose="020B0604020202020204" pitchFamily="34" charset="0"/>
                <a:cs typeface="Arial" panose="020B0604020202020204" pitchFamily="34" charset="0"/>
              </a:rPr>
              <a:t>used to </a:t>
            </a:r>
            <a:r>
              <a:rPr lang="en-US" sz="2000" spc="-8" dirty="0">
                <a:latin typeface="Arial" panose="020B0604020202020204" pitchFamily="34" charset="0"/>
                <a:cs typeface="Arial" panose="020B0604020202020204" pitchFamily="34" charset="0"/>
              </a:rPr>
              <a:t>meet </a:t>
            </a:r>
            <a:r>
              <a:rPr lang="en-US" sz="2000" spc="-4" dirty="0">
                <a:latin typeface="Arial" panose="020B0604020202020204" pitchFamily="34" charset="0"/>
                <a:cs typeface="Arial" panose="020B0604020202020204" pitchFamily="34" charset="0"/>
              </a:rPr>
              <a:t>the  requirements;</a:t>
            </a:r>
            <a:endParaRPr lang="en-US" sz="2000" dirty="0">
              <a:latin typeface="Arial" panose="020B0604020202020204" pitchFamily="34" charset="0"/>
              <a:cs typeface="Arial" panose="020B0604020202020204" pitchFamily="34" charset="0"/>
            </a:endParaRPr>
          </a:p>
          <a:p>
            <a:pPr marL="809149" lvl="1" indent="-457200">
              <a:spcBef>
                <a:spcPts val="71"/>
              </a:spcBef>
              <a:buClr>
                <a:schemeClr val="accent3">
                  <a:lumMod val="75000"/>
                </a:schemeClr>
              </a:buClr>
              <a:buSzPct val="70000"/>
              <a:buFont typeface="+mj-lt"/>
              <a:buAutoNum type="arabicPeriod"/>
              <a:tabLst>
                <a:tab pos="128588" algn="l"/>
              </a:tabLst>
            </a:pPr>
            <a:r>
              <a:rPr lang="en-US" sz="2000" spc="-4" dirty="0">
                <a:latin typeface="Arial" panose="020B0604020202020204" pitchFamily="34" charset="0"/>
                <a:cs typeface="Arial" panose="020B0604020202020204" pitchFamily="34" charset="0"/>
              </a:rPr>
              <a:t>The name and </a:t>
            </a:r>
            <a:r>
              <a:rPr lang="en-US" sz="2000" spc="-8" dirty="0">
                <a:latin typeface="Arial" panose="020B0604020202020204" pitchFamily="34" charset="0"/>
                <a:cs typeface="Arial" panose="020B0604020202020204" pitchFamily="34" charset="0"/>
              </a:rPr>
              <a:t>address </a:t>
            </a:r>
            <a:r>
              <a:rPr lang="en-US" sz="2000" spc="-4" dirty="0">
                <a:latin typeface="Arial" panose="020B0604020202020204" pitchFamily="34" charset="0"/>
                <a:cs typeface="Arial" panose="020B0604020202020204" pitchFamily="34" charset="0"/>
              </a:rPr>
              <a:t>of the </a:t>
            </a:r>
            <a:r>
              <a:rPr lang="en-US" sz="2000" spc="-8" dirty="0">
                <a:latin typeface="Arial" panose="020B0604020202020204" pitchFamily="34" charset="0"/>
                <a:cs typeface="Arial" panose="020B0604020202020204" pitchFamily="34" charset="0"/>
              </a:rPr>
              <a:t>person </a:t>
            </a:r>
            <a:r>
              <a:rPr lang="en-US" sz="2000" spc="-4" dirty="0">
                <a:latin typeface="Arial" panose="020B0604020202020204" pitchFamily="34" charset="0"/>
                <a:cs typeface="Arial" panose="020B0604020202020204" pitchFamily="34" charset="0"/>
              </a:rPr>
              <a:t>providing the</a:t>
            </a:r>
            <a:r>
              <a:rPr lang="en-US" sz="2000" spc="75" dirty="0">
                <a:latin typeface="Arial" panose="020B0604020202020204" pitchFamily="34" charset="0"/>
                <a:cs typeface="Arial" panose="020B0604020202020204" pitchFamily="34" charset="0"/>
              </a:rPr>
              <a:t> </a:t>
            </a:r>
            <a:r>
              <a:rPr lang="en-US" sz="2000" spc="-4" dirty="0">
                <a:latin typeface="Arial" panose="020B0604020202020204" pitchFamily="34" charset="0"/>
                <a:cs typeface="Arial" panose="020B0604020202020204" pitchFamily="34" charset="0"/>
              </a:rPr>
              <a:t>training; and</a:t>
            </a:r>
            <a:endParaRPr lang="en-US" sz="2000" dirty="0">
              <a:latin typeface="Arial" panose="020B0604020202020204" pitchFamily="34" charset="0"/>
              <a:cs typeface="Arial" panose="020B0604020202020204" pitchFamily="34" charset="0"/>
            </a:endParaRPr>
          </a:p>
          <a:p>
            <a:pPr marL="809149" lvl="1" indent="-457200">
              <a:spcBef>
                <a:spcPts val="71"/>
              </a:spcBef>
              <a:buClr>
                <a:schemeClr val="accent3">
                  <a:lumMod val="75000"/>
                </a:schemeClr>
              </a:buClr>
              <a:buSzPct val="70000"/>
              <a:buFont typeface="+mj-lt"/>
              <a:buAutoNum type="arabicPeriod"/>
              <a:tabLst>
                <a:tab pos="128588" algn="l"/>
              </a:tabLst>
            </a:pPr>
            <a:r>
              <a:rPr lang="en-US" sz="2000" spc="-4" dirty="0">
                <a:latin typeface="Arial" panose="020B0604020202020204" pitchFamily="34" charset="0"/>
                <a:cs typeface="Arial" panose="020B0604020202020204" pitchFamily="34" charset="0"/>
              </a:rPr>
              <a:t>A certification that the hazmat employee has been trained and</a:t>
            </a:r>
            <a:r>
              <a:rPr lang="en-US" sz="2000" spc="-19" dirty="0">
                <a:latin typeface="Arial" panose="020B0604020202020204" pitchFamily="34" charset="0"/>
                <a:cs typeface="Arial" panose="020B0604020202020204" pitchFamily="34" charset="0"/>
              </a:rPr>
              <a:t> </a:t>
            </a:r>
            <a:r>
              <a:rPr lang="en-US" sz="2000" spc="-4" dirty="0">
                <a:latin typeface="Arial" panose="020B0604020202020204" pitchFamily="34" charset="0"/>
                <a:cs typeface="Arial" panose="020B0604020202020204" pitchFamily="34" charset="0"/>
              </a:rPr>
              <a:t>tested. </a:t>
            </a:r>
          </a:p>
          <a:p>
            <a:pPr marL="600075" lvl="1" indent="-257175">
              <a:spcBef>
                <a:spcPts val="30"/>
              </a:spcBef>
              <a:buClr>
                <a:schemeClr val="accent3">
                  <a:lumMod val="75000"/>
                </a:schemeClr>
              </a:buClr>
              <a:buSzPct val="70000"/>
              <a:buFont typeface="Wingdings" panose="05000000000000000000" pitchFamily="2" charset="2"/>
              <a:buChar char="ü"/>
            </a:pPr>
            <a:endParaRPr sz="2000" dirty="0">
              <a:solidFill>
                <a:schemeClr val="tx2">
                  <a:lumMod val="60000"/>
                  <a:lumOff val="4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623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stretch>
            <a:fillRect/>
          </a:stretch>
        </p:blipFill>
        <p:spPr>
          <a:xfrm>
            <a:off x="4343400" y="4811366"/>
            <a:ext cx="2620758" cy="1941060"/>
          </a:xfrm>
          <a:prstGeom prst="rect">
            <a:avLst/>
          </a:prstGeom>
        </p:spPr>
      </p:pic>
      <p:pic>
        <p:nvPicPr>
          <p:cNvPr id="9" name="Picture 8"/>
          <p:cNvPicPr>
            <a:picLocks noChangeAspect="1"/>
          </p:cNvPicPr>
          <p:nvPr/>
        </p:nvPicPr>
        <p:blipFill>
          <a:blip r:embed="rId4" cstate="print"/>
          <a:stretch>
            <a:fillRect/>
          </a:stretch>
        </p:blipFill>
        <p:spPr>
          <a:xfrm>
            <a:off x="5302145" y="1447800"/>
            <a:ext cx="2803758" cy="2097181"/>
          </a:xfrm>
          <a:prstGeom prst="rect">
            <a:avLst/>
          </a:prstGeom>
        </p:spPr>
      </p:pic>
      <p:sp>
        <p:nvSpPr>
          <p:cNvPr id="2" name="TextBox 1"/>
          <p:cNvSpPr txBox="1"/>
          <p:nvPr/>
        </p:nvSpPr>
        <p:spPr>
          <a:xfrm>
            <a:off x="378863" y="368217"/>
            <a:ext cx="8686800" cy="707886"/>
          </a:xfrm>
          <a:prstGeom prst="rect">
            <a:avLst/>
          </a:prstGeom>
          <a:noFill/>
        </p:spPr>
        <p:txBody>
          <a:bodyPr wrap="square" rtlCol="0">
            <a:spAutoFit/>
          </a:bodyPr>
          <a:lstStyle/>
          <a:p>
            <a:pPr algn="ctr"/>
            <a:r>
              <a:rPr lang="en-US" sz="4000" b="1" dirty="0">
                <a:solidFill>
                  <a:schemeClr val="accent3">
                    <a:lumMod val="75000"/>
                  </a:schemeClr>
                </a:solidFill>
                <a:latin typeface="Arial" panose="020B0604020202020204" pitchFamily="34" charset="0"/>
                <a:cs typeface="Arial" panose="020B0604020202020204" pitchFamily="34" charset="0"/>
              </a:rPr>
              <a:t>Need For Training</a:t>
            </a:r>
          </a:p>
        </p:txBody>
      </p:sp>
      <p:sp>
        <p:nvSpPr>
          <p:cNvPr id="3" name="TextBox 2"/>
          <p:cNvSpPr txBox="1"/>
          <p:nvPr/>
        </p:nvSpPr>
        <p:spPr>
          <a:xfrm>
            <a:off x="0" y="1630407"/>
            <a:ext cx="5182952" cy="4154984"/>
          </a:xfrm>
          <a:prstGeom prst="rect">
            <a:avLst/>
          </a:prstGeom>
          <a:noFill/>
        </p:spPr>
        <p:txBody>
          <a:bodyPr wrap="square" rtlCol="0">
            <a:spAutoFit/>
          </a:bodyPr>
          <a:lstStyle/>
          <a:p>
            <a:pPr marL="914400" lvl="1" indent="-457200" fontAlgn="base">
              <a:buClr>
                <a:schemeClr val="accent3">
                  <a:lumMod val="75000"/>
                </a:schemeClr>
              </a:buClr>
              <a:buSzPct val="105000"/>
              <a:buFont typeface="Arial" panose="020B0604020202020204" pitchFamily="34" charset="0"/>
              <a:buChar char="•"/>
            </a:pPr>
            <a:r>
              <a:rPr lang="en-US" sz="2200" b="1" dirty="0">
                <a:solidFill>
                  <a:schemeClr val="accent3">
                    <a:lumMod val="75000"/>
                  </a:schemeClr>
                </a:solidFill>
                <a:latin typeface="Arial" panose="020B0604020202020204" pitchFamily="34" charset="0"/>
                <a:cs typeface="Arial" panose="020B0604020202020204" pitchFamily="34" charset="0"/>
              </a:rPr>
              <a:t>Safety Ramifications</a:t>
            </a:r>
          </a:p>
          <a:p>
            <a:pPr marL="914400" lvl="1" indent="-457200" fontAlgn="base">
              <a:buClr>
                <a:schemeClr val="accent3">
                  <a:lumMod val="75000"/>
                </a:schemeClr>
              </a:buClr>
              <a:buSzPct val="105000"/>
              <a:buFont typeface="Arial" panose="020B0604020202020204" pitchFamily="34" charset="0"/>
              <a:buChar char="•"/>
            </a:pPr>
            <a:r>
              <a:rPr lang="en-US" sz="2200" dirty="0">
                <a:latin typeface="Arial" panose="020B0604020202020204" pitchFamily="34" charset="0"/>
                <a:cs typeface="Arial" panose="020B0604020202020204" pitchFamily="34" charset="0"/>
              </a:rPr>
              <a:t>Fines</a:t>
            </a:r>
          </a:p>
          <a:p>
            <a:pPr marL="914400" lvl="1" indent="-457200" fontAlgn="base">
              <a:buClr>
                <a:schemeClr val="accent3">
                  <a:lumMod val="75000"/>
                </a:schemeClr>
              </a:buClr>
              <a:buSzPct val="105000"/>
              <a:buFont typeface="Arial" panose="020B0604020202020204" pitchFamily="34" charset="0"/>
              <a:buChar char="•"/>
            </a:pPr>
            <a:r>
              <a:rPr lang="en-US" sz="2200" dirty="0">
                <a:latin typeface="Arial" panose="020B0604020202020204" pitchFamily="34" charset="0"/>
                <a:cs typeface="Arial" panose="020B0604020202020204" pitchFamily="34" charset="0"/>
              </a:rPr>
              <a:t>Jailtime</a:t>
            </a:r>
          </a:p>
          <a:p>
            <a:pPr marL="914400" lvl="1" indent="-457200" fontAlgn="base">
              <a:buClr>
                <a:schemeClr val="accent3">
                  <a:lumMod val="75000"/>
                </a:schemeClr>
              </a:buClr>
              <a:buSzPct val="105000"/>
              <a:buFont typeface="Arial" panose="020B0604020202020204" pitchFamily="34" charset="0"/>
              <a:buChar char="•"/>
            </a:pPr>
            <a:r>
              <a:rPr lang="en-US" sz="2200" dirty="0">
                <a:latin typeface="Arial" panose="020B0604020202020204" pitchFamily="34" charset="0"/>
                <a:cs typeface="Arial" panose="020B0604020202020204" pitchFamily="34" charset="0"/>
              </a:rPr>
              <a:t>Revocation of Shipping Rights (carrier and state)</a:t>
            </a:r>
          </a:p>
          <a:p>
            <a:pPr marL="914400" lvl="1" indent="-457200" fontAlgn="base">
              <a:buClr>
                <a:schemeClr val="accent3">
                  <a:lumMod val="75000"/>
                </a:schemeClr>
              </a:buClr>
              <a:buSzPct val="105000"/>
              <a:buFont typeface="Arial" panose="020B0604020202020204" pitchFamily="34" charset="0"/>
              <a:buChar char="•"/>
            </a:pPr>
            <a:r>
              <a:rPr lang="en-US" sz="2200" dirty="0">
                <a:latin typeface="Arial" panose="020B0604020202020204" pitchFamily="34" charset="0"/>
                <a:cs typeface="Arial" panose="020B0604020202020204" pitchFamily="34" charset="0"/>
              </a:rPr>
              <a:t>Environmental Damage (property and Earth)</a:t>
            </a:r>
          </a:p>
          <a:p>
            <a:pPr marL="914400" lvl="1" indent="-457200" fontAlgn="base">
              <a:buClr>
                <a:schemeClr val="accent3">
                  <a:lumMod val="75000"/>
                </a:schemeClr>
              </a:buClr>
              <a:buSzPct val="105000"/>
              <a:buFont typeface="Arial" panose="020B0604020202020204" pitchFamily="34" charset="0"/>
              <a:buChar char="•"/>
            </a:pPr>
            <a:r>
              <a:rPr lang="en-US" sz="2200" dirty="0">
                <a:latin typeface="Arial" panose="020B0604020202020204" pitchFamily="34" charset="0"/>
                <a:cs typeface="Arial" panose="020B0604020202020204" pitchFamily="34" charset="0"/>
              </a:rPr>
              <a:t>Reputation Damage</a:t>
            </a:r>
          </a:p>
          <a:p>
            <a:pPr marL="914400" lvl="1" indent="-457200" fontAlgn="base">
              <a:buClr>
                <a:schemeClr val="accent3">
                  <a:lumMod val="75000"/>
                </a:schemeClr>
              </a:buClr>
              <a:buSzPct val="105000"/>
              <a:buFont typeface="Arial" panose="020B0604020202020204" pitchFamily="34" charset="0"/>
              <a:buChar char="•"/>
            </a:pPr>
            <a:r>
              <a:rPr lang="en-US" sz="2200" dirty="0">
                <a:latin typeface="Arial" panose="020B0604020202020204" pitchFamily="34" charset="0"/>
                <a:cs typeface="Arial" panose="020B0604020202020204" pitchFamily="34" charset="0"/>
              </a:rPr>
              <a:t>Customer Loss</a:t>
            </a:r>
          </a:p>
          <a:p>
            <a:pPr marL="914400" lvl="1" indent="-457200" fontAlgn="base">
              <a:buClr>
                <a:schemeClr val="accent3">
                  <a:lumMod val="75000"/>
                </a:schemeClr>
              </a:buClr>
              <a:buSzPct val="105000"/>
              <a:buFont typeface="Arial" panose="020B0604020202020204" pitchFamily="34" charset="0"/>
              <a:buChar char="•"/>
            </a:pPr>
            <a:r>
              <a:rPr lang="en-US" sz="2200" dirty="0">
                <a:latin typeface="Arial" panose="020B0604020202020204" pitchFamily="34" charset="0"/>
                <a:cs typeface="Arial" panose="020B0604020202020204" pitchFamily="34" charset="0"/>
              </a:rPr>
              <a:t>Employment Termination</a:t>
            </a:r>
          </a:p>
          <a:p>
            <a:pPr marL="914400" lvl="1" indent="-457200" fontAlgn="base">
              <a:buClr>
                <a:schemeClr val="accent3">
                  <a:lumMod val="75000"/>
                </a:schemeClr>
              </a:buClr>
              <a:buSzPct val="105000"/>
              <a:buFont typeface="Arial" panose="020B0604020202020204" pitchFamily="34" charset="0"/>
              <a:buChar char="•"/>
            </a:pPr>
            <a:r>
              <a:rPr lang="en-US" sz="2200" dirty="0">
                <a:latin typeface="Arial" panose="020B0604020202020204" pitchFamily="34" charset="0"/>
                <a:cs typeface="Arial" panose="020B0604020202020204" pitchFamily="34" charset="0"/>
              </a:rPr>
              <a:t>Shipment delays</a:t>
            </a:r>
          </a:p>
          <a:p>
            <a:pPr marL="914400" lvl="1" indent="-457200" fontAlgn="base">
              <a:buClr>
                <a:schemeClr val="accent3">
                  <a:lumMod val="75000"/>
                </a:schemeClr>
              </a:buClr>
              <a:buSzPct val="105000"/>
              <a:buFont typeface="Arial" panose="020B0604020202020204" pitchFamily="34" charset="0"/>
              <a:buChar char="•"/>
            </a:pPr>
            <a:r>
              <a:rPr lang="en-US" sz="2200" dirty="0">
                <a:latin typeface="Arial" panose="020B0604020202020204" pitchFamily="34" charset="0"/>
                <a:cs typeface="Arial" panose="020B0604020202020204" pitchFamily="34" charset="0"/>
              </a:rPr>
              <a:t>Carrier imposed fines</a:t>
            </a:r>
            <a:r>
              <a:rPr lang="en-US" sz="2200" b="1" dirty="0">
                <a:latin typeface="Arial" panose="020B0604020202020204" pitchFamily="34" charset="0"/>
                <a:cs typeface="Arial" panose="020B0604020202020204" pitchFamily="34" charset="0"/>
              </a:rPr>
              <a:t>	</a:t>
            </a:r>
          </a:p>
        </p:txBody>
      </p:sp>
      <p:pic>
        <p:nvPicPr>
          <p:cNvPr id="8" name="Picture 7"/>
          <p:cNvPicPr>
            <a:picLocks noChangeAspect="1"/>
          </p:cNvPicPr>
          <p:nvPr/>
        </p:nvPicPr>
        <p:blipFill>
          <a:blip r:embed="rId5" cstate="print"/>
          <a:stretch>
            <a:fillRect/>
          </a:stretch>
        </p:blipFill>
        <p:spPr>
          <a:xfrm>
            <a:off x="5941503" y="3276600"/>
            <a:ext cx="3050097" cy="1779821"/>
          </a:xfrm>
          <a:prstGeom prst="rect">
            <a:avLst/>
          </a:prstGeom>
        </p:spPr>
      </p:pic>
    </p:spTree>
    <p:extLst>
      <p:ext uri="{BB962C8B-B14F-4D97-AF65-F5344CB8AC3E}">
        <p14:creationId xmlns:p14="http://schemas.microsoft.com/office/powerpoint/2010/main" val="292990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C4B15AC-1176-4718-88B9-34ABCC526A97}"/>
              </a:ext>
            </a:extLst>
          </p:cNvPr>
          <p:cNvSpPr>
            <a:spLocks noGrp="1"/>
          </p:cNvSpPr>
          <p:nvPr>
            <p:ph type="body" idx="1"/>
          </p:nvPr>
        </p:nvSpPr>
        <p:spPr>
          <a:xfrm>
            <a:off x="228600" y="1672393"/>
            <a:ext cx="8686800" cy="4114800"/>
          </a:xfrm>
        </p:spPr>
        <p:txBody>
          <a:bodyPr>
            <a:normAutofit fontScale="92500" lnSpcReduction="20000"/>
          </a:bodyPr>
          <a:lstStyle/>
          <a:p>
            <a:pPr fontAlgn="base">
              <a:buFont typeface="Wingdings" panose="05000000000000000000" pitchFamily="2" charset="2"/>
              <a:buChar char="Ø"/>
            </a:pPr>
            <a:r>
              <a:rPr lang="en-US" sz="2200" dirty="0">
                <a:solidFill>
                  <a:schemeClr val="accent3">
                    <a:lumMod val="75000"/>
                  </a:schemeClr>
                </a:solidFill>
                <a:latin typeface="Arial" panose="020B0604020202020204" pitchFamily="34" charset="0"/>
                <a:cs typeface="Arial" panose="020B0604020202020204" pitchFamily="34" charset="0"/>
              </a:rPr>
              <a:t>Knowing Violations</a:t>
            </a:r>
          </a:p>
          <a:p>
            <a:pPr marL="685800" lvl="1" indent="-342900" fontAlgn="base">
              <a:buSzPct val="70000"/>
              <a:buFont typeface="Arial" panose="020B0604020202020204" pitchFamily="34" charset="0"/>
              <a:buChar char="•"/>
            </a:pPr>
            <a:r>
              <a:rPr lang="en-US" sz="1900" dirty="0">
                <a:latin typeface="Arial" panose="020B0604020202020204" pitchFamily="34" charset="0"/>
                <a:cs typeface="Arial" panose="020B0604020202020204" pitchFamily="34" charset="0"/>
              </a:rPr>
              <a:t>Up to $96,624 per violation</a:t>
            </a:r>
          </a:p>
          <a:p>
            <a:pPr marL="685800" lvl="1" indent="-342900" fontAlgn="base">
              <a:buSzPct val="70000"/>
              <a:buFont typeface="Arial" panose="020B0604020202020204" pitchFamily="34" charset="0"/>
              <a:buChar char="•"/>
            </a:pPr>
            <a:r>
              <a:rPr lang="en-US" sz="1900" dirty="0">
                <a:latin typeface="Arial" panose="020B0604020202020204" pitchFamily="34" charset="0"/>
                <a:cs typeface="Arial" panose="020B0604020202020204" pitchFamily="34" charset="0"/>
              </a:rPr>
              <a:t>“You should have known”</a:t>
            </a:r>
          </a:p>
          <a:p>
            <a:pPr lvl="1" algn="l" rtl="0" fontAlgn="base">
              <a:buSzPct val="70000"/>
            </a:pPr>
            <a:endParaRPr lang="en-US" sz="2200" dirty="0">
              <a:latin typeface="Arial" panose="020B0604020202020204" pitchFamily="34" charset="0"/>
              <a:cs typeface="Arial" panose="020B0604020202020204" pitchFamily="34" charset="0"/>
            </a:endParaRPr>
          </a:p>
          <a:p>
            <a:pPr fontAlgn="base">
              <a:buFont typeface="Wingdings" panose="05000000000000000000" pitchFamily="2" charset="2"/>
              <a:buChar char="Ø"/>
            </a:pPr>
            <a:r>
              <a:rPr lang="en-US" sz="2200" dirty="0">
                <a:solidFill>
                  <a:schemeClr val="accent3">
                    <a:lumMod val="75000"/>
                  </a:schemeClr>
                </a:solidFill>
                <a:latin typeface="Arial" panose="020B0604020202020204" pitchFamily="34" charset="0"/>
                <a:cs typeface="Arial" panose="020B0604020202020204" pitchFamily="34" charset="0"/>
              </a:rPr>
              <a:t>Willful/Reckless Violations</a:t>
            </a:r>
          </a:p>
          <a:p>
            <a:pPr marL="685800" lvl="1" indent="-342900" fontAlgn="base">
              <a:buSzPct val="70000"/>
              <a:buFont typeface="Arial" panose="020B0604020202020204" pitchFamily="34" charset="0"/>
              <a:buChar char="•"/>
            </a:pPr>
            <a:r>
              <a:rPr lang="en-US" sz="1900" dirty="0">
                <a:latin typeface="Arial" panose="020B0604020202020204" pitchFamily="34" charset="0"/>
                <a:cs typeface="Arial" panose="020B0604020202020204" pitchFamily="34" charset="0"/>
              </a:rPr>
              <a:t>Up to $96,624 + up to 5 years imprisonment</a:t>
            </a:r>
          </a:p>
          <a:p>
            <a:pPr marL="685800" lvl="1" indent="-342900" fontAlgn="base">
              <a:buSzPct val="70000"/>
              <a:buFont typeface="Arial" panose="020B0604020202020204" pitchFamily="34" charset="0"/>
              <a:buChar char="•"/>
            </a:pPr>
            <a:r>
              <a:rPr lang="en-US" sz="1900" dirty="0">
                <a:latin typeface="Arial" panose="020B0604020202020204" pitchFamily="34" charset="0"/>
                <a:cs typeface="Arial" panose="020B0604020202020204" pitchFamily="34" charset="0"/>
              </a:rPr>
              <a:t>Proven purposely committed or extremely negligent</a:t>
            </a:r>
          </a:p>
          <a:p>
            <a:pPr lvl="1" rtl="0" fontAlgn="base">
              <a:buSzPct val="70000"/>
            </a:pPr>
            <a:endParaRPr lang="en-US" sz="2200" dirty="0">
              <a:latin typeface="Arial" panose="020B0604020202020204" pitchFamily="34" charset="0"/>
              <a:cs typeface="Arial" panose="020B0604020202020204" pitchFamily="34" charset="0"/>
            </a:endParaRPr>
          </a:p>
          <a:p>
            <a:pPr fontAlgn="base">
              <a:buFont typeface="Wingdings" panose="05000000000000000000" pitchFamily="2" charset="2"/>
              <a:buChar char="Ø"/>
            </a:pPr>
            <a:r>
              <a:rPr lang="en-US" sz="2200" dirty="0">
                <a:solidFill>
                  <a:schemeClr val="accent3">
                    <a:lumMod val="75000"/>
                  </a:schemeClr>
                </a:solidFill>
                <a:latin typeface="Arial" panose="020B0604020202020204" pitchFamily="34" charset="0"/>
                <a:cs typeface="Arial" panose="020B0604020202020204" pitchFamily="34" charset="0"/>
              </a:rPr>
              <a:t>Death, Serious Illness/Injury or Substantial Property Damage Violations</a:t>
            </a:r>
          </a:p>
          <a:p>
            <a:pPr marL="685800" lvl="1" indent="-342900" fontAlgn="base">
              <a:buSzPct val="70000"/>
              <a:buFont typeface="Arial" panose="020B0604020202020204" pitchFamily="34" charset="0"/>
              <a:buChar char="•"/>
            </a:pPr>
            <a:r>
              <a:rPr lang="en-US" sz="1900" dirty="0">
                <a:latin typeface="Arial" panose="020B0604020202020204" pitchFamily="34" charset="0"/>
                <a:cs typeface="Arial" panose="020B0604020202020204" pitchFamily="34" charset="0"/>
              </a:rPr>
              <a:t>Up to $225,455 per violation + up to 10 years imprisonment</a:t>
            </a:r>
          </a:p>
          <a:p>
            <a:pPr lvl="1" rtl="0" fontAlgn="base">
              <a:buSzPct val="70000"/>
            </a:pPr>
            <a:endParaRPr lang="en-US" sz="2200" dirty="0">
              <a:latin typeface="Arial" panose="020B0604020202020204" pitchFamily="34" charset="0"/>
              <a:cs typeface="Arial" panose="020B0604020202020204" pitchFamily="34" charset="0"/>
            </a:endParaRPr>
          </a:p>
          <a:p>
            <a:pPr fontAlgn="base">
              <a:buFont typeface="Wingdings" panose="05000000000000000000" pitchFamily="2" charset="2"/>
              <a:buChar char="Ø"/>
            </a:pPr>
            <a:r>
              <a:rPr lang="en-US" sz="2200" dirty="0">
                <a:solidFill>
                  <a:schemeClr val="accent3">
                    <a:lumMod val="75000"/>
                  </a:schemeClr>
                </a:solidFill>
                <a:latin typeface="Arial" panose="020B0604020202020204" pitchFamily="34" charset="0"/>
                <a:cs typeface="Arial" panose="020B0604020202020204" pitchFamily="34" charset="0"/>
              </a:rPr>
              <a:t>Training Violations</a:t>
            </a:r>
          </a:p>
          <a:p>
            <a:pPr marL="685800" lvl="1" indent="-342900" fontAlgn="base">
              <a:buSzPct val="70000"/>
              <a:buFont typeface="Arial" panose="020B0604020202020204" pitchFamily="34" charset="0"/>
              <a:buChar char="•"/>
            </a:pPr>
            <a:r>
              <a:rPr lang="en-US" sz="1900" dirty="0">
                <a:latin typeface="Arial" panose="020B0604020202020204" pitchFamily="34" charset="0"/>
                <a:cs typeface="Arial" panose="020B0604020202020204" pitchFamily="34" charset="0"/>
              </a:rPr>
              <a:t>minimum penalty of $582 per violation related to training</a:t>
            </a:r>
            <a:endParaRPr lang="en-US" sz="165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54A4B0D-98E0-4BAF-AFB8-5EBE166AB960}"/>
              </a:ext>
            </a:extLst>
          </p:cNvPr>
          <p:cNvSpPr txBox="1"/>
          <p:nvPr/>
        </p:nvSpPr>
        <p:spPr>
          <a:xfrm>
            <a:off x="228600" y="260127"/>
            <a:ext cx="8534400" cy="1015663"/>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Consequences of Non-Compliance</a:t>
            </a:r>
          </a:p>
          <a:p>
            <a:pPr algn="ctr"/>
            <a:r>
              <a:rPr lang="en-US" sz="2800" b="1" dirty="0">
                <a:solidFill>
                  <a:schemeClr val="accent3">
                    <a:lumMod val="75000"/>
                  </a:schemeClr>
                </a:solidFill>
                <a:latin typeface="Arial" panose="020B0604020202020204" pitchFamily="34" charset="0"/>
                <a:cs typeface="Arial" panose="020B0604020202020204" pitchFamily="34" charset="0"/>
              </a:rPr>
              <a:t>[49 CFR Part 107, Subpart D – Enforcement]</a:t>
            </a:r>
          </a:p>
        </p:txBody>
      </p:sp>
      <p:sp>
        <p:nvSpPr>
          <p:cNvPr id="6" name="Title 1">
            <a:extLst>
              <a:ext uri="{FF2B5EF4-FFF2-40B4-BE49-F238E27FC236}">
                <a16:creationId xmlns:a16="http://schemas.microsoft.com/office/drawing/2014/main" id="{42848448-6649-4D69-8F8B-7542E26A6FEB}"/>
              </a:ext>
            </a:extLst>
          </p:cNvPr>
          <p:cNvSpPr>
            <a:spLocks noGrp="1"/>
          </p:cNvSpPr>
          <p:nvPr>
            <p:ph type="title"/>
          </p:nvPr>
        </p:nvSpPr>
        <p:spPr>
          <a:xfrm>
            <a:off x="419100" y="6057551"/>
            <a:ext cx="8305800" cy="569630"/>
          </a:xfrm>
        </p:spPr>
        <p:txBody>
          <a:bodyPr>
            <a:normAutofit fontScale="90000"/>
          </a:bodyPr>
          <a:lstStyle/>
          <a:p>
            <a:pPr rtl="0"/>
            <a:r>
              <a:rPr lang="en-US" sz="1800" dirty="0"/>
              <a:t>When the violation is a continuing one, each day of the violation constitutes a separate offense.</a:t>
            </a:r>
            <a:br>
              <a:rPr lang="en-US" sz="3300" i="1" dirty="0">
                <a:solidFill>
                  <a:schemeClr val="accent3">
                    <a:lumMod val="75000"/>
                  </a:schemeClr>
                </a:solidFill>
              </a:rPr>
            </a:br>
            <a:r>
              <a:rPr lang="en-US" sz="3300" i="1" dirty="0">
                <a:solidFill>
                  <a:schemeClr val="accent3">
                    <a:lumMod val="75000"/>
                  </a:schemeClr>
                </a:solidFill>
              </a:rPr>
              <a:t>Not complying can cost you! </a:t>
            </a:r>
            <a:endParaRPr lang="en-US" i="1" dirty="0">
              <a:solidFill>
                <a:schemeClr val="accent3">
                  <a:lumMod val="75000"/>
                </a:schemeClr>
              </a:solidFill>
            </a:endParaRPr>
          </a:p>
        </p:txBody>
      </p:sp>
    </p:spTree>
    <p:extLst>
      <p:ext uri="{BB962C8B-B14F-4D97-AF65-F5344CB8AC3E}">
        <p14:creationId xmlns:p14="http://schemas.microsoft.com/office/powerpoint/2010/main" val="6316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339870"/>
            <a:ext cx="7620000" cy="646331"/>
          </a:xfrm>
          <a:prstGeom prst="rect">
            <a:avLst/>
          </a:prstGeom>
          <a:noFill/>
        </p:spPr>
        <p:txBody>
          <a:bodyPr wrap="square" rtlCol="0">
            <a:spAutoFit/>
          </a:bodyPr>
          <a:lstStyle/>
          <a:p>
            <a:pPr algn="ctr"/>
            <a:r>
              <a:rPr lang="en-US" sz="3600" b="1" dirty="0">
                <a:solidFill>
                  <a:schemeClr val="accent3">
                    <a:lumMod val="75000"/>
                  </a:schemeClr>
                </a:solidFill>
                <a:latin typeface="Arial" panose="020B0604020202020204" pitchFamily="34" charset="0"/>
                <a:cs typeface="Arial" panose="020B0604020202020204" pitchFamily="34" charset="0"/>
              </a:rPr>
              <a:t>Classification</a:t>
            </a:r>
          </a:p>
        </p:txBody>
      </p:sp>
      <p:sp>
        <p:nvSpPr>
          <p:cNvPr id="3" name="TextBox 2"/>
          <p:cNvSpPr txBox="1"/>
          <p:nvPr/>
        </p:nvSpPr>
        <p:spPr>
          <a:xfrm>
            <a:off x="1690688" y="2860530"/>
            <a:ext cx="7162800" cy="3657600"/>
          </a:xfrm>
          <a:prstGeom prst="rect">
            <a:avLst/>
          </a:prstGeom>
          <a:noFill/>
        </p:spPr>
        <p:txBody>
          <a:bodyPr wrap="square" rtlCol="0">
            <a:spAutoFit/>
          </a:bodyPr>
          <a:lstStyle/>
          <a:p>
            <a:endParaRPr lang="en-US" dirty="0"/>
          </a:p>
        </p:txBody>
      </p:sp>
      <p:pic>
        <p:nvPicPr>
          <p:cNvPr id="6" name="Picture 5">
            <a:extLst>
              <a:ext uri="{FF2B5EF4-FFF2-40B4-BE49-F238E27FC236}">
                <a16:creationId xmlns:a16="http://schemas.microsoft.com/office/drawing/2014/main" id="{31C47F62-74E5-47F6-959C-AAEBCDDC271D}"/>
              </a:ext>
            </a:extLst>
          </p:cNvPr>
          <p:cNvPicPr>
            <a:picLocks noChangeAspect="1"/>
          </p:cNvPicPr>
          <p:nvPr/>
        </p:nvPicPr>
        <p:blipFill>
          <a:blip r:embed="rId3"/>
          <a:stretch>
            <a:fillRect/>
          </a:stretch>
        </p:blipFill>
        <p:spPr>
          <a:xfrm>
            <a:off x="695116" y="1716252"/>
            <a:ext cx="7753768" cy="4784401"/>
          </a:xfrm>
          <a:prstGeom prst="rect">
            <a:avLst/>
          </a:prstGeom>
          <a:ln w="12700">
            <a:solidFill>
              <a:schemeClr val="accent3">
                <a:lumMod val="75000"/>
              </a:schemeClr>
            </a:solidFill>
          </a:ln>
        </p:spPr>
      </p:pic>
    </p:spTree>
    <p:extLst>
      <p:ext uri="{BB962C8B-B14F-4D97-AF65-F5344CB8AC3E}">
        <p14:creationId xmlns:p14="http://schemas.microsoft.com/office/powerpoint/2010/main" val="2048715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199" y="533400"/>
            <a:ext cx="8305800" cy="2400657"/>
          </a:xfrm>
          <a:prstGeom prst="rect">
            <a:avLst/>
          </a:prstGeom>
          <a:noFill/>
        </p:spPr>
        <p:txBody>
          <a:bodyPr wrap="square" rtlCol="0">
            <a:spAutoFit/>
          </a:bodyPr>
          <a:lstStyle/>
          <a:p>
            <a:endParaRPr lang="en-US" dirty="0"/>
          </a:p>
          <a:p>
            <a:pPr algn="ctr"/>
            <a:r>
              <a:rPr lang="en-US" sz="3200" b="1" u="sng" dirty="0">
                <a:latin typeface="Arial" panose="020B0604020202020204" pitchFamily="34" charset="0"/>
                <a:cs typeface="Arial" panose="020B0604020202020204" pitchFamily="34" charset="0"/>
              </a:rPr>
              <a:t>THERE ARE 9 HAZARD CLASSES</a:t>
            </a:r>
          </a:p>
          <a:p>
            <a:endParaRPr lang="en-US" sz="2800" b="1" dirty="0">
              <a:latin typeface="Arial" panose="020B0604020202020204" pitchFamily="34" charset="0"/>
              <a:cs typeface="Arial" panose="020B0604020202020204" pitchFamily="34" charset="0"/>
            </a:endParaRPr>
          </a:p>
          <a:p>
            <a:pPr marL="342900" indent="-342900">
              <a:buClr>
                <a:schemeClr val="accent3">
                  <a:lumMod val="75000"/>
                </a:schemeClr>
              </a:buClr>
              <a:buFont typeface="Arial" panose="020B0604020202020204" pitchFamily="34" charset="0"/>
              <a:buChar char="•"/>
            </a:pPr>
            <a:r>
              <a:rPr lang="en-US" sz="2400" dirty="0">
                <a:latin typeface="Arial" panose="020B0604020202020204" pitchFamily="34" charset="0"/>
                <a:cs typeface="Arial" panose="020B0604020202020204" pitchFamily="34" charset="0"/>
              </a:rPr>
              <a:t>Classification criteria for each hazard class and division is found in </a:t>
            </a:r>
            <a:r>
              <a:rPr lang="en-US" sz="2400" b="1" dirty="0">
                <a:solidFill>
                  <a:schemeClr val="accent3">
                    <a:lumMod val="75000"/>
                  </a:schemeClr>
                </a:solidFill>
                <a:latin typeface="Arial" panose="020B0604020202020204" pitchFamily="34" charset="0"/>
                <a:cs typeface="Arial" panose="020B0604020202020204" pitchFamily="34" charset="0"/>
              </a:rPr>
              <a:t>49 CFR Part 173.</a:t>
            </a:r>
          </a:p>
          <a:p>
            <a:pPr marL="342900" indent="-342900">
              <a:buClr>
                <a:schemeClr val="accent3">
                  <a:lumMod val="75000"/>
                </a:schemeClr>
              </a:buClr>
              <a:buFont typeface="Arial" panose="020B0604020202020204" pitchFamily="34" charset="0"/>
              <a:buChar char="•"/>
            </a:pPr>
            <a:endParaRPr lang="en-US" sz="2400" b="1" dirty="0">
              <a:latin typeface="Arial" panose="020B0604020202020204" pitchFamily="34" charset="0"/>
              <a:cs typeface="Arial" panose="020B0604020202020204" pitchFamily="34" charset="0"/>
            </a:endParaRPr>
          </a:p>
        </p:txBody>
      </p:sp>
      <p:pic>
        <p:nvPicPr>
          <p:cNvPr id="38" name="Picture 37"/>
          <p:cNvPicPr>
            <a:picLocks noChangeAspect="1"/>
          </p:cNvPicPr>
          <p:nvPr/>
        </p:nvPicPr>
        <p:blipFill rotWithShape="1">
          <a:blip r:embed="rId3" cstate="print">
            <a:extLst>
              <a:ext uri="{28A0092B-C50C-407E-A947-70E740481C1C}">
                <a14:useLocalDpi xmlns:a14="http://schemas.microsoft.com/office/drawing/2010/main" val="0"/>
              </a:ext>
            </a:extLst>
          </a:blip>
          <a:srcRect r="41261" b="53459"/>
          <a:stretch/>
        </p:blipFill>
        <p:spPr>
          <a:xfrm>
            <a:off x="1066800" y="4819516"/>
            <a:ext cx="6296545" cy="812040"/>
          </a:xfrm>
          <a:prstGeom prst="rect">
            <a:avLst/>
          </a:prstGeom>
          <a:ln>
            <a:noFill/>
          </a:ln>
          <a:effectLst>
            <a:softEdge rad="0"/>
          </a:effectLst>
        </p:spPr>
      </p:pic>
      <p:pic>
        <p:nvPicPr>
          <p:cNvPr id="4" name="Picture 3"/>
          <p:cNvPicPr>
            <a:picLocks noChangeAspect="1"/>
          </p:cNvPicPr>
          <p:nvPr/>
        </p:nvPicPr>
        <p:blipFill>
          <a:blip r:embed="rId4"/>
          <a:stretch>
            <a:fillRect/>
          </a:stretch>
        </p:blipFill>
        <p:spPr>
          <a:xfrm>
            <a:off x="7363345" y="4819516"/>
            <a:ext cx="852487" cy="838454"/>
          </a:xfrm>
          <a:prstGeom prst="rect">
            <a:avLst/>
          </a:prstGeom>
        </p:spPr>
      </p:pic>
      <p:sp>
        <p:nvSpPr>
          <p:cNvPr id="3" name="TextBox 2">
            <a:extLst>
              <a:ext uri="{FF2B5EF4-FFF2-40B4-BE49-F238E27FC236}">
                <a16:creationId xmlns:a16="http://schemas.microsoft.com/office/drawing/2014/main" id="{46CCFE06-0B0E-4E75-8433-B04AC136F383}"/>
              </a:ext>
            </a:extLst>
          </p:cNvPr>
          <p:cNvSpPr txBox="1"/>
          <p:nvPr/>
        </p:nvSpPr>
        <p:spPr>
          <a:xfrm>
            <a:off x="457198" y="2792986"/>
            <a:ext cx="8305800" cy="1477328"/>
          </a:xfrm>
          <a:prstGeom prst="rect">
            <a:avLst/>
          </a:prstGeom>
          <a:noFill/>
        </p:spPr>
        <p:txBody>
          <a:bodyPr wrap="square" rtlCol="0">
            <a:spAutoFit/>
          </a:bodyPr>
          <a:lstStyle/>
          <a:p>
            <a:pPr marL="342900" indent="-342900">
              <a:buClr>
                <a:schemeClr val="accent3">
                  <a:lumMod val="75000"/>
                </a:schemeClr>
              </a:buClr>
              <a:buFont typeface="Arial" panose="020B0604020202020204" pitchFamily="34" charset="0"/>
              <a:buChar char="•"/>
            </a:pPr>
            <a:r>
              <a:rPr lang="en-US" sz="2400" dirty="0">
                <a:latin typeface="Arial" panose="020B0604020202020204" pitchFamily="34" charset="0"/>
                <a:cs typeface="Arial" panose="020B0604020202020204" pitchFamily="34" charset="0"/>
              </a:rPr>
              <a:t>If results of specified tests fall within established criteria, the material becomes “classified” and regulated accordingly.</a:t>
            </a:r>
          </a:p>
          <a:p>
            <a:pPr>
              <a:buClr>
                <a:schemeClr val="accent3">
                  <a:lumMod val="75000"/>
                </a:schemeClr>
              </a:buClr>
            </a:pPr>
            <a:endParaRPr lang="en-US" dirty="0"/>
          </a:p>
        </p:txBody>
      </p:sp>
    </p:spTree>
    <p:extLst>
      <p:ext uri="{BB962C8B-B14F-4D97-AF65-F5344CB8AC3E}">
        <p14:creationId xmlns:p14="http://schemas.microsoft.com/office/powerpoint/2010/main" val="194572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AA95A-1922-4358-B74F-0D0ADF2F5348}"/>
              </a:ext>
            </a:extLst>
          </p:cNvPr>
          <p:cNvSpPr>
            <a:spLocks noGrp="1"/>
          </p:cNvSpPr>
          <p:nvPr>
            <p:ph type="title"/>
          </p:nvPr>
        </p:nvSpPr>
        <p:spPr>
          <a:xfrm>
            <a:off x="259176" y="228600"/>
            <a:ext cx="8625648" cy="1146830"/>
          </a:xfrm>
        </p:spPr>
        <p:txBody>
          <a:bodyPr>
            <a:normAutofit fontScale="90000"/>
          </a:bodyPr>
          <a:lstStyle/>
          <a:p>
            <a:r>
              <a:rPr lang="en-US" b="1" dirty="0">
                <a:latin typeface="Calibri" panose="020F0502020204030204" pitchFamily="34" charset="0"/>
                <a:cs typeface="Calibri" panose="020F0502020204030204" pitchFamily="34" charset="0"/>
              </a:rPr>
              <a:t>The Nine Hazard Classes </a:t>
            </a:r>
            <a:r>
              <a:rPr lang="en-US" b="1" dirty="0">
                <a:solidFill>
                  <a:schemeClr val="accent3">
                    <a:lumMod val="75000"/>
                  </a:schemeClr>
                </a:solidFill>
                <a:latin typeface="Calibri" panose="020F0502020204030204" pitchFamily="34" charset="0"/>
                <a:cs typeface="Calibri" panose="020F0502020204030204" pitchFamily="34" charset="0"/>
              </a:rPr>
              <a:t>[49 CFR 173.2]</a:t>
            </a:r>
          </a:p>
        </p:txBody>
      </p:sp>
      <p:sp>
        <p:nvSpPr>
          <p:cNvPr id="3" name="Text Placeholder 2">
            <a:extLst>
              <a:ext uri="{FF2B5EF4-FFF2-40B4-BE49-F238E27FC236}">
                <a16:creationId xmlns:a16="http://schemas.microsoft.com/office/drawing/2014/main" id="{CB405092-B8BA-4586-A37D-A93C3AFFB402}"/>
              </a:ext>
            </a:extLst>
          </p:cNvPr>
          <p:cNvSpPr>
            <a:spLocks noGrp="1"/>
          </p:cNvSpPr>
          <p:nvPr>
            <p:ph type="body" idx="1"/>
          </p:nvPr>
        </p:nvSpPr>
        <p:spPr>
          <a:xfrm>
            <a:off x="477106" y="1600200"/>
            <a:ext cx="7409594" cy="4724400"/>
          </a:xfrm>
        </p:spPr>
        <p:txBody>
          <a:bodyPr>
            <a:noAutofit/>
          </a:bodyPr>
          <a:lstStyle/>
          <a:p>
            <a:pPr marL="0" indent="0" rtl="0" fontAlgn="base">
              <a:buNone/>
            </a:pPr>
            <a:r>
              <a:rPr lang="en-US" sz="2800" dirty="0"/>
              <a:t>Class 1 – Explosives</a:t>
            </a:r>
            <a:r>
              <a:rPr lang="en-US" sz="2800" b="1" dirty="0">
                <a:solidFill>
                  <a:srgbClr val="4C772B"/>
                </a:solidFill>
              </a:rPr>
              <a:t>*</a:t>
            </a:r>
            <a:r>
              <a:rPr lang="en-US" sz="2800" dirty="0">
                <a:solidFill>
                  <a:schemeClr val="tx2">
                    <a:lumMod val="60000"/>
                    <a:lumOff val="40000"/>
                  </a:schemeClr>
                </a:solidFill>
              </a:rPr>
              <a:t> </a:t>
            </a:r>
          </a:p>
          <a:p>
            <a:pPr marL="0" indent="0" rtl="0" fontAlgn="base">
              <a:buNone/>
            </a:pPr>
            <a:r>
              <a:rPr lang="en-US" sz="2800" dirty="0"/>
              <a:t>Class 2 – Gases</a:t>
            </a:r>
            <a:r>
              <a:rPr lang="en-US" sz="2800" b="1" dirty="0">
                <a:solidFill>
                  <a:srgbClr val="4C772B"/>
                </a:solidFill>
              </a:rPr>
              <a:t>*</a:t>
            </a:r>
            <a:r>
              <a:rPr lang="en-US" sz="2800" dirty="0">
                <a:solidFill>
                  <a:srgbClr val="4C772B"/>
                </a:solidFill>
              </a:rPr>
              <a:t> </a:t>
            </a:r>
          </a:p>
          <a:p>
            <a:pPr marL="0" indent="0" rtl="0" fontAlgn="base">
              <a:buNone/>
            </a:pPr>
            <a:r>
              <a:rPr lang="en-US" sz="2800" dirty="0"/>
              <a:t>Class 3 – Flammable Liquids </a:t>
            </a:r>
          </a:p>
          <a:p>
            <a:pPr marL="0" indent="0" rtl="0" fontAlgn="base">
              <a:buNone/>
            </a:pPr>
            <a:r>
              <a:rPr lang="en-US" sz="2800" dirty="0"/>
              <a:t>Class 4 – Flammable Solids</a:t>
            </a:r>
            <a:r>
              <a:rPr lang="en-US" sz="2800" dirty="0">
                <a:solidFill>
                  <a:srgbClr val="4C772B"/>
                </a:solidFill>
              </a:rPr>
              <a:t>*</a:t>
            </a:r>
            <a:r>
              <a:rPr lang="en-US" sz="2800" dirty="0">
                <a:solidFill>
                  <a:schemeClr val="tx2">
                    <a:lumMod val="60000"/>
                    <a:lumOff val="40000"/>
                  </a:schemeClr>
                </a:solidFill>
              </a:rPr>
              <a:t> </a:t>
            </a:r>
          </a:p>
          <a:p>
            <a:pPr marL="0" indent="0" rtl="0" fontAlgn="base">
              <a:buNone/>
            </a:pPr>
            <a:r>
              <a:rPr lang="en-US" sz="2800" dirty="0"/>
              <a:t>Class 5 – Oxidizers and Organic Peroxides</a:t>
            </a:r>
            <a:r>
              <a:rPr lang="en-US" sz="2800" dirty="0">
                <a:solidFill>
                  <a:srgbClr val="4C772B"/>
                </a:solidFill>
              </a:rPr>
              <a:t>* </a:t>
            </a:r>
          </a:p>
          <a:p>
            <a:pPr marL="0" indent="0" rtl="0" fontAlgn="base">
              <a:buNone/>
            </a:pPr>
            <a:r>
              <a:rPr lang="en-US" sz="2800" dirty="0"/>
              <a:t>Class 6 – Toxic and Infectious Substances</a:t>
            </a:r>
            <a:r>
              <a:rPr lang="en-US" sz="2800" dirty="0">
                <a:solidFill>
                  <a:srgbClr val="4C772B"/>
                </a:solidFill>
              </a:rPr>
              <a:t>* </a:t>
            </a:r>
          </a:p>
          <a:p>
            <a:pPr marL="0" indent="0" rtl="0" fontAlgn="base">
              <a:buNone/>
            </a:pPr>
            <a:r>
              <a:rPr lang="en-US" sz="2800" dirty="0"/>
              <a:t>Class 7 – Radioactive Substances</a:t>
            </a:r>
          </a:p>
          <a:p>
            <a:pPr marL="0" indent="0" rtl="0" fontAlgn="base">
              <a:buNone/>
            </a:pPr>
            <a:r>
              <a:rPr lang="en-US" sz="2800" dirty="0"/>
              <a:t>Class 8 – Corrosives </a:t>
            </a:r>
          </a:p>
          <a:p>
            <a:pPr marL="0" indent="0" rtl="0" fontAlgn="base">
              <a:buNone/>
            </a:pPr>
            <a:r>
              <a:rPr lang="en-US" sz="2800" dirty="0"/>
              <a:t>Class 9 – Miscellaneous</a:t>
            </a:r>
            <a:endParaRPr lang="en-US" sz="2800" dirty="0">
              <a:solidFill>
                <a:schemeClr val="tx2">
                  <a:lumMod val="60000"/>
                  <a:lumOff val="40000"/>
                </a:schemeClr>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952C17B-CE8D-4B25-AE9F-0AECF1C36296}"/>
              </a:ext>
            </a:extLst>
          </p:cNvPr>
          <p:cNvSpPr txBox="1"/>
          <p:nvPr/>
        </p:nvSpPr>
        <p:spPr>
          <a:xfrm>
            <a:off x="6880039" y="5401270"/>
            <a:ext cx="1752600" cy="923330"/>
          </a:xfrm>
          <a:prstGeom prst="rect">
            <a:avLst/>
          </a:prstGeom>
          <a:noFill/>
          <a:ln w="19050">
            <a:solidFill>
              <a:schemeClr val="accent3">
                <a:lumMod val="75000"/>
              </a:schemeClr>
            </a:solidFill>
          </a:ln>
        </p:spPr>
        <p:txBody>
          <a:bodyPr wrap="square" rtlCol="0">
            <a:spAutoFit/>
          </a:bodyPr>
          <a:lstStyle/>
          <a:p>
            <a:pPr algn="ctr"/>
            <a:r>
              <a:rPr lang="en-US" b="1" dirty="0">
                <a:solidFill>
                  <a:schemeClr val="accent3">
                    <a:lumMod val="75000"/>
                  </a:schemeClr>
                </a:solidFill>
              </a:rPr>
              <a:t>*Hazard Classes further divided into Divisions </a:t>
            </a:r>
          </a:p>
        </p:txBody>
      </p:sp>
    </p:spTree>
    <p:extLst>
      <p:ext uri="{BB962C8B-B14F-4D97-AF65-F5344CB8AC3E}">
        <p14:creationId xmlns:p14="http://schemas.microsoft.com/office/powerpoint/2010/main" val="415183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9280" y="1434907"/>
            <a:ext cx="8529920" cy="4462760"/>
          </a:xfrm>
          <a:prstGeom prst="rect">
            <a:avLst/>
          </a:prstGeom>
          <a:noFill/>
        </p:spPr>
        <p:txBody>
          <a:bodyPr wrap="square" rtlCol="0">
            <a:spAutoFit/>
          </a:bodyPr>
          <a:lstStyle/>
          <a:p>
            <a:pPr marL="0" lvl="2" indent="-457200"/>
            <a:r>
              <a:rPr lang="en-US" sz="2800" dirty="0">
                <a:latin typeface="Arial" panose="020B0604020202020204" pitchFamily="34" charset="0"/>
                <a:cs typeface="Arial" panose="020B0604020202020204" pitchFamily="34" charset="0"/>
              </a:rPr>
              <a:t>Some of hazard classes are further subdivided into </a:t>
            </a:r>
            <a:r>
              <a:rPr lang="en-US" sz="2800" b="1" i="1" dirty="0">
                <a:solidFill>
                  <a:schemeClr val="accent3">
                    <a:lumMod val="75000"/>
                  </a:schemeClr>
                </a:solidFill>
                <a:latin typeface="Arial" panose="020B0604020202020204" pitchFamily="34" charset="0"/>
                <a:cs typeface="Arial" panose="020B0604020202020204" pitchFamily="34" charset="0"/>
              </a:rPr>
              <a:t>divisions</a:t>
            </a:r>
            <a:r>
              <a:rPr lang="en-US" sz="2800" b="1"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to identify the specific hazard associated within the class.</a:t>
            </a:r>
          </a:p>
          <a:p>
            <a:pPr marL="0" lvl="2" indent="-457200"/>
            <a:endParaRPr lang="en-US" sz="2000" b="1" dirty="0">
              <a:latin typeface="Arial" panose="020B0604020202020204" pitchFamily="34" charset="0"/>
              <a:cs typeface="Arial" panose="020B0604020202020204" pitchFamily="34" charset="0"/>
            </a:endParaRPr>
          </a:p>
          <a:p>
            <a:pPr marL="0" lvl="2" indent="-457200"/>
            <a:endParaRPr lang="en-US" sz="2000" b="1" dirty="0">
              <a:latin typeface="Arial" panose="020B0604020202020204" pitchFamily="34" charset="0"/>
              <a:cs typeface="Arial" panose="020B0604020202020204" pitchFamily="34" charset="0"/>
            </a:endParaRPr>
          </a:p>
          <a:p>
            <a:pPr marL="0" lvl="3"/>
            <a:r>
              <a:rPr lang="en-US" sz="2000" b="1" dirty="0">
                <a:latin typeface="Arial" panose="020B0604020202020204" pitchFamily="34" charset="0"/>
                <a:cs typeface="Arial" panose="020B0604020202020204" pitchFamily="34" charset="0"/>
              </a:rPr>
              <a:t>For example Class 2 - Gases, is subdivided into:</a:t>
            </a:r>
          </a:p>
          <a:p>
            <a:pPr marL="0" lvl="3"/>
            <a:endParaRPr lang="en-US" sz="2000" b="1" dirty="0">
              <a:latin typeface="Arial" panose="020B0604020202020204" pitchFamily="34" charset="0"/>
              <a:cs typeface="Arial" panose="020B0604020202020204" pitchFamily="34" charset="0"/>
            </a:endParaRPr>
          </a:p>
          <a:p>
            <a:pPr marL="800100" lvl="4" indent="-342900">
              <a:buClr>
                <a:srgbClr val="4C772B"/>
              </a:buClr>
              <a:buSzPct val="105000"/>
              <a:buFont typeface="Wingdings" pitchFamily="2" charset="2"/>
              <a:buChar char="§"/>
            </a:pPr>
            <a:r>
              <a:rPr lang="en-US" sz="2000" dirty="0">
                <a:latin typeface="Arial" panose="020B0604020202020204" pitchFamily="34" charset="0"/>
                <a:cs typeface="Arial" panose="020B0604020202020204" pitchFamily="34" charset="0"/>
              </a:rPr>
              <a:t>Division 2.1 (flammable gas) </a:t>
            </a:r>
          </a:p>
          <a:p>
            <a:pPr marL="800100" lvl="4" indent="-342900">
              <a:buClr>
                <a:srgbClr val="4C772B"/>
              </a:buClr>
              <a:buSzPct val="105000"/>
              <a:buFont typeface="Wingdings" pitchFamily="2" charset="2"/>
              <a:buChar char="§"/>
            </a:pPr>
            <a:endParaRPr lang="en-US" sz="2000" dirty="0">
              <a:latin typeface="Arial" panose="020B0604020202020204" pitchFamily="34" charset="0"/>
              <a:cs typeface="Arial" panose="020B0604020202020204" pitchFamily="34" charset="0"/>
            </a:endParaRPr>
          </a:p>
          <a:p>
            <a:pPr marL="800100" lvl="4" indent="-342900">
              <a:buClr>
                <a:srgbClr val="4C772B"/>
              </a:buClr>
              <a:buSzPct val="105000"/>
              <a:buFont typeface="Wingdings" pitchFamily="2" charset="2"/>
              <a:buChar char="§"/>
            </a:pPr>
            <a:r>
              <a:rPr lang="en-US" sz="2000" dirty="0">
                <a:latin typeface="Arial" panose="020B0604020202020204" pitchFamily="34" charset="0"/>
                <a:cs typeface="Arial" panose="020B0604020202020204" pitchFamily="34" charset="0"/>
              </a:rPr>
              <a:t>Division 2.2 (non-flammable, non-toxic gas)  </a:t>
            </a:r>
          </a:p>
          <a:p>
            <a:pPr marL="800100" lvl="4" indent="-342900">
              <a:buClr>
                <a:srgbClr val="4C772B"/>
              </a:buClr>
              <a:buSzPct val="105000"/>
              <a:buFont typeface="Wingdings" pitchFamily="2" charset="2"/>
              <a:buChar char="§"/>
            </a:pPr>
            <a:endParaRPr lang="en-US" sz="2000" dirty="0">
              <a:latin typeface="Arial" panose="020B0604020202020204" pitchFamily="34" charset="0"/>
              <a:cs typeface="Arial" panose="020B0604020202020204" pitchFamily="34" charset="0"/>
            </a:endParaRPr>
          </a:p>
          <a:p>
            <a:pPr marL="800100" lvl="4" indent="-342900">
              <a:buClr>
                <a:srgbClr val="4C772B"/>
              </a:buClr>
              <a:buSzPct val="105000"/>
              <a:buFont typeface="Wingdings" pitchFamily="2" charset="2"/>
              <a:buChar char="§"/>
            </a:pPr>
            <a:r>
              <a:rPr lang="en-US" sz="2000" dirty="0">
                <a:latin typeface="Arial" panose="020B0604020202020204" pitchFamily="34" charset="0"/>
                <a:cs typeface="Arial" panose="020B0604020202020204" pitchFamily="34" charset="0"/>
              </a:rPr>
              <a:t>Division 2.3 (toxic gas)</a:t>
            </a:r>
          </a:p>
          <a:p>
            <a:pPr marL="0" lvl="3"/>
            <a:endParaRPr lang="en-US" sz="2000" dirty="0">
              <a:latin typeface="Arial" panose="020B0604020202020204" pitchFamily="34" charset="0"/>
              <a:cs typeface="Arial" panose="020B0604020202020204" pitchFamily="34" charset="0"/>
            </a:endParaRPr>
          </a:p>
        </p:txBody>
      </p:sp>
      <p:pic>
        <p:nvPicPr>
          <p:cNvPr id="10" name="Picture 9" descr="2.2 label.jpg"/>
          <p:cNvPicPr>
            <a:picLocks noChangeAspect="1"/>
          </p:cNvPicPr>
          <p:nvPr/>
        </p:nvPicPr>
        <p:blipFill>
          <a:blip r:embed="rId3" cstate="print"/>
          <a:stretch>
            <a:fillRect/>
          </a:stretch>
        </p:blipFill>
        <p:spPr>
          <a:xfrm>
            <a:off x="6019800" y="4912574"/>
            <a:ext cx="985093" cy="985093"/>
          </a:xfrm>
          <a:prstGeom prst="rect">
            <a:avLst/>
          </a:prstGeom>
        </p:spPr>
      </p:pic>
      <p:pic>
        <p:nvPicPr>
          <p:cNvPr id="3" name="Picture 2"/>
          <p:cNvPicPr>
            <a:picLocks noChangeAspect="1"/>
          </p:cNvPicPr>
          <p:nvPr/>
        </p:nvPicPr>
        <p:blipFill>
          <a:blip r:embed="rId4"/>
          <a:stretch>
            <a:fillRect/>
          </a:stretch>
        </p:blipFill>
        <p:spPr>
          <a:xfrm>
            <a:off x="2886191" y="5763986"/>
            <a:ext cx="973225" cy="985093"/>
          </a:xfrm>
          <a:prstGeom prst="rect">
            <a:avLst/>
          </a:prstGeom>
        </p:spPr>
      </p:pic>
      <p:pic>
        <p:nvPicPr>
          <p:cNvPr id="4" name="Picture 3"/>
          <p:cNvPicPr>
            <a:picLocks noChangeAspect="1"/>
          </p:cNvPicPr>
          <p:nvPr/>
        </p:nvPicPr>
        <p:blipFill>
          <a:blip r:embed="rId5"/>
          <a:stretch>
            <a:fillRect/>
          </a:stretch>
        </p:blipFill>
        <p:spPr>
          <a:xfrm>
            <a:off x="1730250" y="5731129"/>
            <a:ext cx="1009120" cy="985093"/>
          </a:xfrm>
          <a:prstGeom prst="rect">
            <a:avLst/>
          </a:prstGeom>
        </p:spPr>
      </p:pic>
      <p:pic>
        <p:nvPicPr>
          <p:cNvPr id="6" name="Picture 5"/>
          <p:cNvPicPr>
            <a:picLocks noChangeAspect="1"/>
          </p:cNvPicPr>
          <p:nvPr/>
        </p:nvPicPr>
        <p:blipFill>
          <a:blip r:embed="rId6"/>
          <a:stretch>
            <a:fillRect/>
          </a:stretch>
        </p:blipFill>
        <p:spPr>
          <a:xfrm rot="18907521">
            <a:off x="6201948" y="3840604"/>
            <a:ext cx="620796" cy="620796"/>
          </a:xfrm>
          <a:prstGeom prst="rect">
            <a:avLst/>
          </a:prstGeom>
        </p:spPr>
      </p:pic>
      <p:sp>
        <p:nvSpPr>
          <p:cNvPr id="7" name="Title 1">
            <a:extLst>
              <a:ext uri="{FF2B5EF4-FFF2-40B4-BE49-F238E27FC236}">
                <a16:creationId xmlns:a16="http://schemas.microsoft.com/office/drawing/2014/main" id="{0C24FC22-01BB-47B8-8FE6-8EA1A106C891}"/>
              </a:ext>
            </a:extLst>
          </p:cNvPr>
          <p:cNvSpPr txBox="1">
            <a:spLocks/>
          </p:cNvSpPr>
          <p:nvPr/>
        </p:nvSpPr>
        <p:spPr>
          <a:xfrm>
            <a:off x="2666999" y="288077"/>
            <a:ext cx="3810000" cy="114683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100" b="1" dirty="0">
                <a:solidFill>
                  <a:schemeClr val="accent3">
                    <a:lumMod val="75000"/>
                  </a:schemeClr>
                </a:solidFill>
                <a:latin typeface="Calibri" panose="020F0502020204030204" pitchFamily="34" charset="0"/>
                <a:cs typeface="Calibri" panose="020F0502020204030204" pitchFamily="34" charset="0"/>
              </a:rPr>
              <a:t>Hazard Divisions </a:t>
            </a:r>
          </a:p>
        </p:txBody>
      </p:sp>
      <p:cxnSp>
        <p:nvCxnSpPr>
          <p:cNvPr id="11" name="Straight Arrow Connector 10">
            <a:extLst>
              <a:ext uri="{FF2B5EF4-FFF2-40B4-BE49-F238E27FC236}">
                <a16:creationId xmlns:a16="http://schemas.microsoft.com/office/drawing/2014/main" id="{EA50C342-B15A-4F69-BF88-72B54AC0B787}"/>
              </a:ext>
            </a:extLst>
          </p:cNvPr>
          <p:cNvCxnSpPr>
            <a:cxnSpLocks/>
          </p:cNvCxnSpPr>
          <p:nvPr/>
        </p:nvCxnSpPr>
        <p:spPr>
          <a:xfrm flipH="1">
            <a:off x="4953000" y="4151002"/>
            <a:ext cx="914400" cy="0"/>
          </a:xfrm>
          <a:prstGeom prst="straightConnector1">
            <a:avLst/>
          </a:prstGeom>
          <a:ln w="317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B1924C7-7B74-42A3-9C12-6FB420EA7E1C}"/>
              </a:ext>
            </a:extLst>
          </p:cNvPr>
          <p:cNvCxnSpPr>
            <a:cxnSpLocks/>
          </p:cNvCxnSpPr>
          <p:nvPr/>
        </p:nvCxnSpPr>
        <p:spPr>
          <a:xfrm flipH="1" flipV="1">
            <a:off x="5025266" y="5033952"/>
            <a:ext cx="852620" cy="333075"/>
          </a:xfrm>
          <a:prstGeom prst="straightConnector1">
            <a:avLst/>
          </a:prstGeom>
          <a:ln w="317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2F442DF-057C-48ED-BAA7-4AEC4C0D8170}"/>
              </a:ext>
            </a:extLst>
          </p:cNvPr>
          <p:cNvCxnSpPr>
            <a:cxnSpLocks/>
          </p:cNvCxnSpPr>
          <p:nvPr/>
        </p:nvCxnSpPr>
        <p:spPr>
          <a:xfrm flipH="1" flipV="1">
            <a:off x="2463955" y="5529943"/>
            <a:ext cx="550830" cy="468086"/>
          </a:xfrm>
          <a:prstGeom prst="straightConnector1">
            <a:avLst/>
          </a:prstGeom>
          <a:ln w="317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93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8403" y="621521"/>
            <a:ext cx="7886700" cy="625171"/>
          </a:xfrm>
          <a:prstGeom prst="rect">
            <a:avLst/>
          </a:prstGeom>
        </p:spPr>
        <p:txBody>
          <a:bodyPr vert="horz" wrap="square" lIns="0" tIns="9525" rIns="0" bIns="0" rtlCol="0" anchor="ctr">
            <a:spAutoFit/>
          </a:bodyPr>
          <a:lstStyle/>
          <a:p>
            <a:pPr marL="9525">
              <a:spcBef>
                <a:spcPts val="75"/>
              </a:spcBef>
            </a:pPr>
            <a:r>
              <a:rPr lang="en-US" sz="4000" b="1" dirty="0"/>
              <a:t>The 3 Packing Groups </a:t>
            </a:r>
            <a:r>
              <a:rPr lang="en-US" sz="4000" b="1" dirty="0">
                <a:solidFill>
                  <a:schemeClr val="accent3">
                    <a:lumMod val="75000"/>
                  </a:schemeClr>
                </a:solidFill>
              </a:rPr>
              <a:t>[49 CFR 171.8]</a:t>
            </a:r>
            <a:endParaRPr sz="4000" b="1" dirty="0">
              <a:solidFill>
                <a:schemeClr val="accent3">
                  <a:lumMod val="75000"/>
                </a:schemeClr>
              </a:solidFill>
            </a:endParaRPr>
          </a:p>
        </p:txBody>
      </p:sp>
      <p:sp>
        <p:nvSpPr>
          <p:cNvPr id="3" name="object 3"/>
          <p:cNvSpPr txBox="1"/>
          <p:nvPr/>
        </p:nvSpPr>
        <p:spPr>
          <a:xfrm>
            <a:off x="360926" y="1622106"/>
            <a:ext cx="8610600" cy="4374435"/>
          </a:xfrm>
          <a:prstGeom prst="rect">
            <a:avLst/>
          </a:prstGeom>
        </p:spPr>
        <p:txBody>
          <a:bodyPr vert="horz" wrap="square" lIns="0" tIns="9049" rIns="0" bIns="0" rtlCol="0">
            <a:spAutoFit/>
          </a:bodyPr>
          <a:lstStyle/>
          <a:p>
            <a:pPr marL="257175" indent="-257175">
              <a:buSzPct val="100000"/>
              <a:buFont typeface="Arial" panose="020B0604020202020204" pitchFamily="34" charset="0"/>
              <a:buChar char="•"/>
            </a:pPr>
            <a:r>
              <a:rPr lang="en-US" sz="2400" dirty="0">
                <a:latin typeface="Arial" panose="020B0604020202020204" pitchFamily="34" charset="0"/>
                <a:cs typeface="Arial" panose="020B0604020202020204" pitchFamily="34" charset="0"/>
              </a:rPr>
              <a:t>Assigned based on the degree of hazard:</a:t>
            </a:r>
          </a:p>
          <a:p>
            <a:pPr marL="438158" lvl="2">
              <a:spcBef>
                <a:spcPts val="248"/>
              </a:spcBef>
              <a:buSzPct val="100000"/>
            </a:pPr>
            <a:endParaRPr lang="en-US" sz="2800" dirty="0">
              <a:solidFill>
                <a:schemeClr val="accent6">
                  <a:lumMod val="60000"/>
                  <a:lumOff val="40000"/>
                </a:schemeClr>
              </a:solidFill>
              <a:latin typeface="Arial" panose="020B0604020202020204" pitchFamily="34" charset="0"/>
              <a:cs typeface="Arial" panose="020B0604020202020204" pitchFamily="34" charset="0"/>
            </a:endParaRPr>
          </a:p>
          <a:p>
            <a:pPr marL="438158" lvl="2">
              <a:spcBef>
                <a:spcPts val="248"/>
              </a:spcBef>
              <a:buSzPct val="100000"/>
            </a:pPr>
            <a:endParaRPr lang="en-US" sz="2800" dirty="0">
              <a:solidFill>
                <a:schemeClr val="accent6">
                  <a:lumMod val="60000"/>
                  <a:lumOff val="40000"/>
                </a:schemeClr>
              </a:solidFill>
              <a:latin typeface="Arial" panose="020B0604020202020204" pitchFamily="34" charset="0"/>
              <a:cs typeface="Arial" panose="020B0604020202020204" pitchFamily="34" charset="0"/>
            </a:endParaRPr>
          </a:p>
          <a:p>
            <a:pPr marL="438158" lvl="2">
              <a:spcBef>
                <a:spcPts val="248"/>
              </a:spcBef>
              <a:buSzPct val="100000"/>
            </a:pPr>
            <a:endParaRPr lang="en-US" sz="2800" dirty="0">
              <a:solidFill>
                <a:schemeClr val="accent6">
                  <a:lumMod val="60000"/>
                  <a:lumOff val="40000"/>
                </a:schemeClr>
              </a:solidFill>
              <a:latin typeface="Arial" panose="020B0604020202020204" pitchFamily="34" charset="0"/>
              <a:cs typeface="Arial" panose="020B0604020202020204" pitchFamily="34" charset="0"/>
            </a:endParaRPr>
          </a:p>
          <a:p>
            <a:pPr marL="438158" lvl="2">
              <a:spcBef>
                <a:spcPts val="248"/>
              </a:spcBef>
              <a:buSzPct val="100000"/>
            </a:pPr>
            <a:endParaRPr lang="en-US" sz="2800" dirty="0">
              <a:solidFill>
                <a:schemeClr val="accent6">
                  <a:lumMod val="60000"/>
                  <a:lumOff val="40000"/>
                </a:schemeClr>
              </a:solidFill>
              <a:latin typeface="Arial" panose="020B0604020202020204" pitchFamily="34" charset="0"/>
              <a:cs typeface="Arial" panose="020B0604020202020204" pitchFamily="34" charset="0"/>
            </a:endParaRPr>
          </a:p>
          <a:p>
            <a:pPr marL="438158" lvl="2">
              <a:spcBef>
                <a:spcPts val="248"/>
              </a:spcBef>
              <a:buSzPct val="100000"/>
            </a:pPr>
            <a:endParaRPr lang="en-US" sz="1100" dirty="0">
              <a:solidFill>
                <a:schemeClr val="accent6">
                  <a:lumMod val="60000"/>
                  <a:lumOff val="40000"/>
                </a:schemeClr>
              </a:solidFill>
              <a:latin typeface="Arial" panose="020B0604020202020204" pitchFamily="34" charset="0"/>
              <a:cs typeface="Arial" panose="020B0604020202020204" pitchFamily="34" charset="0"/>
            </a:endParaRPr>
          </a:p>
          <a:p>
            <a:pPr marL="257175" indent="-257175">
              <a:spcBef>
                <a:spcPts val="248"/>
              </a:spcBef>
              <a:buSzPct val="100000"/>
              <a:buFont typeface="Arial" panose="020B0604020202020204" pitchFamily="34" charset="0"/>
              <a:buChar char="•"/>
            </a:pPr>
            <a:r>
              <a:rPr lang="en-US" sz="2400" dirty="0">
                <a:latin typeface="Arial" panose="020B0604020202020204" pitchFamily="34" charset="0"/>
                <a:cs typeface="Arial" panose="020B0604020202020204" pitchFamily="34" charset="0"/>
              </a:rPr>
              <a:t>Dictate packaging and containment requirements</a:t>
            </a:r>
          </a:p>
          <a:p>
            <a:pPr marL="257175" indent="-257175">
              <a:spcBef>
                <a:spcPts val="248"/>
              </a:spcBef>
              <a:buSzPct val="100000"/>
              <a:buFont typeface="Arial" panose="020B0604020202020204" pitchFamily="34" charset="0"/>
              <a:buChar char="•"/>
            </a:pPr>
            <a:r>
              <a:rPr lang="en-US" sz="2400" b="1" dirty="0">
                <a:latin typeface="Arial" panose="020B0604020202020204" pitchFamily="34" charset="0"/>
                <a:cs typeface="Arial" panose="020B0604020202020204" pitchFamily="34" charset="0"/>
              </a:rPr>
              <a:t>Determine</a:t>
            </a:r>
            <a:r>
              <a:rPr lang="en-US" sz="2400" dirty="0">
                <a:latin typeface="Arial" panose="020B0604020202020204" pitchFamily="34" charset="0"/>
                <a:cs typeface="Arial" panose="020B0604020202020204" pitchFamily="34" charset="0"/>
              </a:rPr>
              <a:t> quantity and modal restrictions</a:t>
            </a:r>
          </a:p>
          <a:p>
            <a:pPr marL="257175" indent="-257175">
              <a:spcBef>
                <a:spcPts val="248"/>
              </a:spcBef>
              <a:buSzPct val="100000"/>
              <a:buFont typeface="Arial" panose="020B0604020202020204" pitchFamily="34" charset="0"/>
              <a:buChar char="•"/>
            </a:pPr>
            <a:r>
              <a:rPr lang="en-US" sz="2400" dirty="0">
                <a:latin typeface="Arial" panose="020B0604020202020204" pitchFamily="34" charset="0"/>
                <a:cs typeface="Arial" panose="020B0604020202020204" pitchFamily="34" charset="0"/>
              </a:rPr>
              <a:t>Often abbreviated PG</a:t>
            </a:r>
          </a:p>
          <a:p>
            <a:pPr marL="257175" indent="-257175">
              <a:spcBef>
                <a:spcPts val="248"/>
              </a:spcBef>
              <a:buSzPct val="100000"/>
              <a:buFont typeface="Arial" panose="020B0604020202020204" pitchFamily="34" charset="0"/>
              <a:buChar char="•"/>
            </a:pPr>
            <a:r>
              <a:rPr lang="en-US" sz="2400" dirty="0">
                <a:latin typeface="Arial" panose="020B0604020202020204" pitchFamily="34" charset="0"/>
                <a:cs typeface="Arial" panose="020B0604020202020204" pitchFamily="34" charset="0"/>
              </a:rPr>
              <a:t>Always written in Roman Numerals</a:t>
            </a:r>
          </a:p>
          <a:p>
            <a:pPr marL="257175" indent="-257175">
              <a:spcBef>
                <a:spcPts val="248"/>
              </a:spcBef>
              <a:buSzPct val="100000"/>
              <a:buFont typeface="Arial" panose="020B0604020202020204" pitchFamily="34" charset="0"/>
              <a:buChar char="•"/>
            </a:pPr>
            <a:r>
              <a:rPr lang="en-US" sz="2400" dirty="0">
                <a:latin typeface="Arial" panose="020B0604020202020204" pitchFamily="34" charset="0"/>
                <a:ea typeface="Century Gothic"/>
                <a:cs typeface="Arial" panose="020B0604020202020204" pitchFamily="34" charset="0"/>
                <a:sym typeface="Century Gothic"/>
              </a:rPr>
              <a:t>Only certain Hazard Classes have Packing Groups</a:t>
            </a:r>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5DEDAFE-3560-4182-8531-EE463DDDEAE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14400" y="2228850"/>
            <a:ext cx="4629150" cy="1600200"/>
          </a:xfrm>
          <a:prstGeom prst="rect">
            <a:avLst/>
          </a:prstGeom>
          <a:noFill/>
          <a:ln w="57150" cmpd="sng">
            <a:solidFill>
              <a:srgbClr val="FF0000"/>
            </a:solidFill>
            <a:miter lim="800000"/>
            <a:headEnd/>
            <a:tailEnd/>
          </a:ln>
          <a:effectLst/>
        </p:spPr>
      </p:pic>
    </p:spTree>
    <p:extLst>
      <p:ext uri="{BB962C8B-B14F-4D97-AF65-F5344CB8AC3E}">
        <p14:creationId xmlns:p14="http://schemas.microsoft.com/office/powerpoint/2010/main" val="87640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6097" y="71996"/>
            <a:ext cx="5791333" cy="1200329"/>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Class 1 – Explosives </a:t>
            </a:r>
          </a:p>
          <a:p>
            <a:pPr algn="ctr"/>
            <a:r>
              <a:rPr lang="en-US" sz="3600" b="1" dirty="0">
                <a:solidFill>
                  <a:schemeClr val="accent3">
                    <a:lumMod val="75000"/>
                  </a:schemeClr>
                </a:solidFill>
                <a:latin typeface="Calibri" panose="020F0502020204030204" pitchFamily="34" charset="0"/>
                <a:cs typeface="Calibri" panose="020F0502020204030204" pitchFamily="34" charset="0"/>
              </a:rPr>
              <a:t>[starts at 49 CFR 173.50</a:t>
            </a:r>
            <a:r>
              <a:rPr lang="en-US" sz="3200" b="1" dirty="0">
                <a:solidFill>
                  <a:schemeClr val="accent3">
                    <a:lumMod val="75000"/>
                  </a:schemeClr>
                </a:solidFill>
              </a:rPr>
              <a:t>]</a:t>
            </a:r>
            <a:endParaRPr lang="en-US" sz="3200" b="1"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5403" y="1981200"/>
            <a:ext cx="2612722" cy="2612722"/>
          </a:xfrm>
          <a:prstGeom prst="rect">
            <a:avLst/>
          </a:prstGeom>
        </p:spPr>
      </p:pic>
      <p:pic>
        <p:nvPicPr>
          <p:cNvPr id="10" name="Picture 9"/>
          <p:cNvPicPr>
            <a:picLocks noChangeAspect="1"/>
          </p:cNvPicPr>
          <p:nvPr/>
        </p:nvPicPr>
        <p:blipFill>
          <a:blip r:embed="rId4"/>
          <a:stretch>
            <a:fillRect/>
          </a:stretch>
        </p:blipFill>
        <p:spPr>
          <a:xfrm>
            <a:off x="7696860" y="2734176"/>
            <a:ext cx="818048" cy="1106770"/>
          </a:xfrm>
          <a:prstGeom prst="rect">
            <a:avLst/>
          </a:prstGeom>
        </p:spPr>
      </p:pic>
      <p:pic>
        <p:nvPicPr>
          <p:cNvPr id="11" name="Picture 10"/>
          <p:cNvPicPr>
            <a:picLocks noChangeAspect="1"/>
          </p:cNvPicPr>
          <p:nvPr/>
        </p:nvPicPr>
        <p:blipFill>
          <a:blip r:embed="rId5"/>
          <a:stretch>
            <a:fillRect/>
          </a:stretch>
        </p:blipFill>
        <p:spPr>
          <a:xfrm>
            <a:off x="6001315" y="1425241"/>
            <a:ext cx="1779138" cy="1514831"/>
          </a:xfrm>
          <a:prstGeom prst="rect">
            <a:avLst/>
          </a:prstGeom>
        </p:spPr>
      </p:pic>
      <p:pic>
        <p:nvPicPr>
          <p:cNvPr id="12" name="Picture 11"/>
          <p:cNvPicPr>
            <a:picLocks noChangeAspect="1"/>
          </p:cNvPicPr>
          <p:nvPr/>
        </p:nvPicPr>
        <p:blipFill>
          <a:blip r:embed="rId6"/>
          <a:stretch>
            <a:fillRect/>
          </a:stretch>
        </p:blipFill>
        <p:spPr>
          <a:xfrm>
            <a:off x="264766" y="1449069"/>
            <a:ext cx="2974665" cy="2289326"/>
          </a:xfrm>
          <a:prstGeom prst="rect">
            <a:avLst/>
          </a:prstGeom>
        </p:spPr>
      </p:pic>
      <p:pic>
        <p:nvPicPr>
          <p:cNvPr id="13" name="Picture 12"/>
          <p:cNvPicPr>
            <a:picLocks noChangeAspect="1"/>
          </p:cNvPicPr>
          <p:nvPr/>
        </p:nvPicPr>
        <p:blipFill>
          <a:blip r:embed="rId7"/>
          <a:stretch>
            <a:fillRect/>
          </a:stretch>
        </p:blipFill>
        <p:spPr>
          <a:xfrm>
            <a:off x="438102" y="4303109"/>
            <a:ext cx="3247094" cy="1663934"/>
          </a:xfrm>
          <a:prstGeom prst="rect">
            <a:avLst/>
          </a:prstGeom>
        </p:spPr>
      </p:pic>
      <p:pic>
        <p:nvPicPr>
          <p:cNvPr id="15" name="Picture 14"/>
          <p:cNvPicPr>
            <a:picLocks noChangeAspect="1"/>
          </p:cNvPicPr>
          <p:nvPr/>
        </p:nvPicPr>
        <p:blipFill>
          <a:blip r:embed="rId8"/>
          <a:stretch>
            <a:fillRect/>
          </a:stretch>
        </p:blipFill>
        <p:spPr>
          <a:xfrm>
            <a:off x="5482440" y="4357821"/>
            <a:ext cx="2623444" cy="1638809"/>
          </a:xfrm>
          <a:prstGeom prst="rect">
            <a:avLst/>
          </a:prstGeom>
        </p:spPr>
      </p:pic>
    </p:spTree>
    <p:extLst>
      <p:ext uri="{BB962C8B-B14F-4D97-AF65-F5344CB8AC3E}">
        <p14:creationId xmlns:p14="http://schemas.microsoft.com/office/powerpoint/2010/main" val="1170988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10093" y="220865"/>
            <a:ext cx="8715666" cy="548640"/>
          </a:xfrm>
        </p:spPr>
        <p:txBody>
          <a:bodyPr>
            <a:noAutofit/>
          </a:bodyPr>
          <a:lstStyle/>
          <a:p>
            <a:r>
              <a:rPr lang="en-US" sz="4000" b="1" dirty="0">
                <a:solidFill>
                  <a:schemeClr val="accent3">
                    <a:lumMod val="75000"/>
                  </a:schemeClr>
                </a:solidFill>
                <a:latin typeface="Calibri" panose="020F0502020204030204" pitchFamily="34" charset="0"/>
              </a:rPr>
              <a:t>Hazardous Materials Shipping Process </a:t>
            </a:r>
          </a:p>
        </p:txBody>
      </p:sp>
      <p:sp>
        <p:nvSpPr>
          <p:cNvPr id="2" name="Content Placeholder 1"/>
          <p:cNvSpPr>
            <a:spLocks noGrp="1"/>
          </p:cNvSpPr>
          <p:nvPr>
            <p:ph idx="1"/>
          </p:nvPr>
        </p:nvSpPr>
        <p:spPr>
          <a:xfrm>
            <a:off x="193773" y="874060"/>
            <a:ext cx="8756454" cy="4911762"/>
          </a:xfrm>
        </p:spPr>
        <p:txBody>
          <a:bodyPr>
            <a:noAutofit/>
          </a:bodyPr>
          <a:lstStyle/>
          <a:p>
            <a:pPr>
              <a:spcBef>
                <a:spcPts val="0"/>
              </a:spcBef>
              <a:spcAft>
                <a:spcPts val="0"/>
              </a:spcAft>
            </a:pPr>
            <a:endParaRPr lang="en-US" sz="2000" dirty="0"/>
          </a:p>
          <a:p>
            <a:pPr>
              <a:spcBef>
                <a:spcPts val="0"/>
              </a:spcBef>
              <a:spcAft>
                <a:spcPts val="0"/>
              </a:spcAft>
            </a:pPr>
            <a:endParaRPr lang="en-US" sz="2000" dirty="0"/>
          </a:p>
          <a:p>
            <a:pPr>
              <a:spcBef>
                <a:spcPts val="0"/>
              </a:spcBef>
              <a:spcAft>
                <a:spcPts val="0"/>
              </a:spcAft>
            </a:pPr>
            <a:endParaRPr lang="en-US" sz="2000" dirty="0"/>
          </a:p>
          <a:p>
            <a:pPr marL="0" indent="0">
              <a:spcBef>
                <a:spcPts val="0"/>
              </a:spcBef>
              <a:spcAft>
                <a:spcPts val="0"/>
              </a:spcAft>
              <a:buNone/>
            </a:pPr>
            <a:endParaRPr lang="en-US" sz="2000" dirty="0"/>
          </a:p>
        </p:txBody>
      </p:sp>
      <p:sp>
        <p:nvSpPr>
          <p:cNvPr id="3" name="Rectangle 2"/>
          <p:cNvSpPr/>
          <p:nvPr/>
        </p:nvSpPr>
        <p:spPr>
          <a:xfrm>
            <a:off x="28662" y="750606"/>
            <a:ext cx="9144000" cy="3816429"/>
          </a:xfrm>
          <a:prstGeom prst="rect">
            <a:avLst/>
          </a:prstGeom>
        </p:spPr>
        <p:txBody>
          <a:bodyPr wrap="square">
            <a:spAutoFit/>
          </a:bodyPr>
          <a:lstStyle/>
          <a:p>
            <a:pPr marR="0" lvl="0" algn="l" defTabSz="914400" rtl="0" eaLnBrk="1" fontAlgn="base" latinLnBrk="0" hangingPunct="1">
              <a:lnSpc>
                <a:spcPct val="100000"/>
              </a:lnSpc>
              <a:spcBef>
                <a:spcPct val="0"/>
              </a:spcBef>
              <a:spcAft>
                <a:spcPct val="0"/>
              </a:spcAft>
              <a:buClrTx/>
              <a:buSzTx/>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lvl="1" fontAlgn="base">
              <a:spcBef>
                <a:spcPct val="0"/>
              </a:spcBef>
              <a:spcAft>
                <a:spcPct val="0"/>
              </a:spcAf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 methodical step-by-step progression </a:t>
            </a:r>
          </a:p>
          <a:p>
            <a:pPr marL="796925" marR="0" lvl="1"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sz="2200" b="1" i="0" u="sng" strike="noStrike" kern="1200" cap="none" spc="0" normalizeH="0" baseline="0" noProof="0" dirty="0">
                <a:ln>
                  <a:noFill/>
                </a:ln>
                <a:solidFill>
                  <a:schemeClr val="accent2">
                    <a:lumMod val="75000"/>
                  </a:schemeClr>
                </a:solidFill>
                <a:effectLst/>
                <a:uLnTx/>
                <a:uFillTx/>
                <a:latin typeface="Calibri" panose="020F0502020204030204" pitchFamily="34" charset="0"/>
                <a:ea typeface="+mn-ea"/>
                <a:cs typeface="+mn-cs"/>
              </a:rPr>
              <a:t>CIPC</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2200" b="1" i="0" u="sng" strike="noStrike" kern="1200" cap="none" spc="0" normalizeH="0" baseline="0" noProof="0" dirty="0">
                <a:ln>
                  <a:noFill/>
                </a:ln>
                <a:solidFill>
                  <a:schemeClr val="accent2">
                    <a:lumMod val="75000"/>
                  </a:schemeClr>
                </a:solidFill>
                <a:effectLst/>
                <a:uLnTx/>
                <a:uFillTx/>
                <a:latin typeface="Calibri" panose="020F0502020204030204" pitchFamily="34" charset="0"/>
                <a:ea typeface="+mn-ea"/>
                <a:cs typeface="+mn-cs"/>
              </a:rPr>
              <a:t>C</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OMPLIANCE </a:t>
            </a:r>
            <a:r>
              <a:rPr kumimoji="0" lang="en-US" sz="2200" b="1" i="0" u="sng" strike="noStrike" kern="1200" cap="none" spc="0" normalizeH="0" baseline="0" noProof="0" dirty="0">
                <a:ln>
                  <a:noFill/>
                </a:ln>
                <a:solidFill>
                  <a:schemeClr val="accent2">
                    <a:lumMod val="75000"/>
                  </a:schemeClr>
                </a:solidFill>
                <a:effectLst/>
                <a:uLnTx/>
                <a:uFillTx/>
                <a:latin typeface="Calibri" panose="020F0502020204030204" pitchFamily="34" charset="0"/>
                <a:ea typeface="+mn-ea"/>
                <a:cs typeface="+mn-cs"/>
              </a:rPr>
              <a:t>I</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 a </a:t>
            </a:r>
            <a:r>
              <a:rPr kumimoji="0" lang="en-US" sz="2200" b="1" i="0" u="sng" strike="noStrike" kern="1200" cap="none" spc="0" normalizeH="0" baseline="0" noProof="0" dirty="0">
                <a:ln>
                  <a:noFill/>
                </a:ln>
                <a:solidFill>
                  <a:schemeClr val="accent2">
                    <a:lumMod val="75000"/>
                  </a:schemeClr>
                </a:solidFill>
                <a:effectLst/>
                <a:uLnTx/>
                <a:uFillTx/>
                <a:latin typeface="Calibri" panose="020F0502020204030204" pitchFamily="34" charset="0"/>
                <a:ea typeface="+mn-ea"/>
                <a:cs typeface="+mn-cs"/>
              </a:rPr>
              <a:t>P</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RIMARY </a:t>
            </a:r>
            <a:r>
              <a:rPr kumimoji="0" lang="en-US" sz="2200" b="1" i="0" u="sng" strike="noStrike" kern="1200" cap="none" spc="0" normalizeH="0" baseline="0" noProof="0" dirty="0">
                <a:ln>
                  <a:noFill/>
                </a:ln>
                <a:solidFill>
                  <a:schemeClr val="accent2">
                    <a:lumMod val="75000"/>
                  </a:schemeClr>
                </a:solidFill>
                <a:effectLst/>
                <a:uLnTx/>
                <a:uFillTx/>
                <a:latin typeface="Calibri" panose="020F0502020204030204" pitchFamily="34" charset="0"/>
                <a:ea typeface="+mn-ea"/>
                <a:cs typeface="+mn-cs"/>
              </a:rPr>
              <a:t>C</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ONCERN)</a:t>
            </a: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7429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200" b="1" i="0" u="sng" strike="noStrike" kern="1200" cap="none" spc="0" normalizeH="0" baseline="0" noProof="0" dirty="0">
                <a:ln>
                  <a:noFill/>
                </a:ln>
                <a:solidFill>
                  <a:schemeClr val="accent3">
                    <a:lumMod val="75000"/>
                  </a:schemeClr>
                </a:solidFill>
                <a:effectLst/>
                <a:uLnTx/>
                <a:uFillTx/>
                <a:latin typeface="Calibri" panose="020F0502020204030204" pitchFamily="34" charset="0"/>
                <a:ea typeface="+mn-ea"/>
                <a:cs typeface="+mn-cs"/>
              </a:rPr>
              <a:t>C</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lassification = Identify Hazard Class(es)</a:t>
            </a:r>
            <a:r>
              <a:rPr kumimoji="0" lang="en-US" sz="2200" b="0" i="0" u="none" strike="noStrike" kern="1200" cap="none" spc="0" normalizeH="0" baseline="0" noProof="0" dirty="0">
                <a:ln>
                  <a:noFill/>
                </a:ln>
                <a:solidFill>
                  <a:srgbClr val="008000"/>
                </a:solidFill>
                <a:effectLst/>
                <a:uLnTx/>
                <a:uFillTx/>
                <a:latin typeface="Calibri" panose="020F0502020204030204" pitchFamily="34" charset="0"/>
                <a:ea typeface="+mn-ea"/>
                <a:cs typeface="+mn-cs"/>
              </a:rPr>
              <a:t> </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&amp; PG (if applicable)</a:t>
            </a:r>
            <a:endParaRPr kumimoji="0" lang="en-US" sz="2200" b="1" i="0" u="none" strike="noStrike" kern="1200" cap="none" spc="0" normalizeH="0" baseline="0" noProof="0" dirty="0">
              <a:ln>
                <a:noFill/>
              </a:ln>
              <a:solidFill>
                <a:srgbClr val="008000"/>
              </a:solidFill>
              <a:effectLst/>
              <a:uLnTx/>
              <a:uFillTx/>
              <a:latin typeface="Calibri" panose="020F0502020204030204" pitchFamily="34" charset="0"/>
              <a:ea typeface="+mn-ea"/>
              <a:cs typeface="+mn-cs"/>
            </a:endParaRPr>
          </a:p>
          <a:p>
            <a:pPr marL="7429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200" b="1" i="0" u="sng" strike="noStrike" kern="1200" cap="none" spc="0" normalizeH="0" baseline="0" noProof="0" dirty="0">
                <a:ln>
                  <a:noFill/>
                </a:ln>
                <a:solidFill>
                  <a:schemeClr val="accent3">
                    <a:lumMod val="75000"/>
                  </a:schemeClr>
                </a:solidFill>
                <a:effectLst/>
                <a:uLnTx/>
                <a:uFillTx/>
                <a:latin typeface="Calibri" panose="020F0502020204030204" pitchFamily="34" charset="0"/>
                <a:ea typeface="+mn-ea"/>
                <a:cs typeface="+mn-cs"/>
              </a:rPr>
              <a:t>I</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dentification  = Identify &amp; select UN/ID, Proper Shipping Name (PSN)</a:t>
            </a:r>
          </a:p>
          <a:p>
            <a:pPr marL="7429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200" b="1" i="0" u="sng" strike="noStrike" kern="1200" cap="none" spc="0" normalizeH="0" baseline="0" noProof="0" dirty="0">
                <a:ln>
                  <a:noFill/>
                </a:ln>
                <a:solidFill>
                  <a:schemeClr val="accent3">
                    <a:lumMod val="75000"/>
                  </a:schemeClr>
                </a:solidFill>
                <a:effectLst/>
                <a:uLnTx/>
                <a:uFillTx/>
                <a:latin typeface="Calibri" panose="020F0502020204030204" pitchFamily="34" charset="0"/>
                <a:ea typeface="+mn-ea"/>
                <a:cs typeface="+mn-cs"/>
              </a:rPr>
              <a:t>P</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ackaging &amp; Packing = Choosing the right package</a:t>
            </a:r>
          </a:p>
          <a:p>
            <a:pPr marL="7429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200" b="1" i="0" u="sng" strike="noStrike" kern="1200" cap="none" spc="0" normalizeH="0" baseline="0" noProof="0" dirty="0">
                <a:ln>
                  <a:noFill/>
                </a:ln>
                <a:solidFill>
                  <a:schemeClr val="accent3">
                    <a:lumMod val="75000"/>
                  </a:schemeClr>
                </a:solidFill>
                <a:effectLst/>
                <a:uLnTx/>
                <a:uFillTx/>
                <a:latin typeface="Calibri" panose="020F0502020204030204" pitchFamily="34" charset="0"/>
                <a:ea typeface="+mn-ea"/>
                <a:cs typeface="+mn-cs"/>
              </a:rPr>
              <a:t>C</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ommunications = </a:t>
            </a:r>
          </a:p>
          <a:p>
            <a:pPr marL="1657350" lvl="2" indent="-514350" fontAlgn="base">
              <a:spcBef>
                <a:spcPct val="0"/>
              </a:spcBef>
              <a:spcAft>
                <a:spcPct val="0"/>
              </a:spcAft>
              <a:buFont typeface="Wingdings" panose="05000000000000000000" pitchFamily="2" charset="2"/>
              <a:buChar char="ü"/>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On Package/Container: Marks, Labels, Placards</a:t>
            </a:r>
          </a:p>
          <a:p>
            <a:pPr marL="1657350" lvl="2" indent="-514350" fontAlgn="base">
              <a:spcBef>
                <a:spcPct val="0"/>
              </a:spcBef>
              <a:spcAft>
                <a:spcPct val="0"/>
              </a:spcAft>
              <a:buFont typeface="Wingdings" panose="05000000000000000000" pitchFamily="2" charset="2"/>
              <a:buChar char="ü"/>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Away from Package: Documentation, Placards</a:t>
            </a:r>
          </a:p>
        </p:txBody>
      </p:sp>
      <p:pic>
        <p:nvPicPr>
          <p:cNvPr id="6" name="Picture 5"/>
          <p:cNvPicPr>
            <a:picLocks noChangeAspect="1"/>
          </p:cNvPicPr>
          <p:nvPr/>
        </p:nvPicPr>
        <p:blipFill>
          <a:blip r:embed="rId3"/>
          <a:stretch>
            <a:fillRect/>
          </a:stretch>
        </p:blipFill>
        <p:spPr>
          <a:xfrm>
            <a:off x="3352023" y="4765028"/>
            <a:ext cx="2026230" cy="2026230"/>
          </a:xfrm>
          <a:prstGeom prst="rect">
            <a:avLst/>
          </a:prstGeom>
        </p:spPr>
      </p:pic>
      <p:sp>
        <p:nvSpPr>
          <p:cNvPr id="8" name="TextBox 7"/>
          <p:cNvSpPr txBox="1"/>
          <p:nvPr/>
        </p:nvSpPr>
        <p:spPr>
          <a:xfrm>
            <a:off x="3793638" y="5212178"/>
            <a:ext cx="114300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mn-cs"/>
              </a:rPr>
              <a:t>C    I</a:t>
            </a:r>
          </a:p>
        </p:txBody>
      </p:sp>
      <p:sp>
        <p:nvSpPr>
          <p:cNvPr id="9" name="TextBox 8"/>
          <p:cNvSpPr txBox="1"/>
          <p:nvPr/>
        </p:nvSpPr>
        <p:spPr>
          <a:xfrm>
            <a:off x="3962400" y="5653214"/>
            <a:ext cx="1085849"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mn-cs"/>
              </a:rPr>
              <a:t>P     C</a:t>
            </a:r>
          </a:p>
        </p:txBody>
      </p:sp>
    </p:spTree>
    <p:extLst>
      <p:ext uri="{BB962C8B-B14F-4D97-AF65-F5344CB8AC3E}">
        <p14:creationId xmlns:p14="http://schemas.microsoft.com/office/powerpoint/2010/main" val="3142390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6717641" y="1447207"/>
            <a:ext cx="879819" cy="2383834"/>
          </a:xfrm>
          <a:prstGeom prst="rect">
            <a:avLst/>
          </a:prstGeom>
        </p:spPr>
      </p:pic>
      <p:sp>
        <p:nvSpPr>
          <p:cNvPr id="4" name="Title 3"/>
          <p:cNvSpPr>
            <a:spLocks noGrp="1"/>
          </p:cNvSpPr>
          <p:nvPr>
            <p:ph type="ctrTitle" idx="4294967295"/>
          </p:nvPr>
        </p:nvSpPr>
        <p:spPr>
          <a:xfrm>
            <a:off x="2057400" y="96803"/>
            <a:ext cx="5256481" cy="1247259"/>
          </a:xfrm>
          <a:prstGeom prst="rect">
            <a:avLst/>
          </a:prstGeom>
        </p:spPr>
        <p:txBody>
          <a:bodyPr>
            <a:noAutofit/>
          </a:bodyPr>
          <a:lstStyle/>
          <a:p>
            <a:r>
              <a:rPr lang="en-US" sz="3400" b="1" dirty="0">
                <a:latin typeface="+mn-lt"/>
                <a:cs typeface="Arial" panose="020B0604020202020204" pitchFamily="34" charset="0"/>
              </a:rPr>
              <a:t>Class 2 </a:t>
            </a:r>
            <a:r>
              <a:rPr lang="en-US" sz="3400" b="1" dirty="0">
                <a:latin typeface="+mn-lt"/>
                <a:cs typeface="Calibri" panose="020F0502020204030204" pitchFamily="34" charset="0"/>
              </a:rPr>
              <a:t>–</a:t>
            </a:r>
            <a:r>
              <a:rPr lang="en-US" sz="3400" b="1" dirty="0">
                <a:latin typeface="+mn-lt"/>
                <a:cs typeface="Arial" panose="020B0604020202020204" pitchFamily="34" charset="0"/>
              </a:rPr>
              <a:t> Gases</a:t>
            </a:r>
            <a:br>
              <a:rPr lang="en-US" sz="3400" b="1" dirty="0">
                <a:latin typeface="+mn-lt"/>
                <a:cs typeface="Arial" panose="020B0604020202020204" pitchFamily="34" charset="0"/>
              </a:rPr>
            </a:br>
            <a:r>
              <a:rPr lang="en-US" sz="3400" b="1" dirty="0">
                <a:solidFill>
                  <a:schemeClr val="accent3">
                    <a:lumMod val="75000"/>
                  </a:schemeClr>
                </a:solidFill>
                <a:latin typeface="+mn-lt"/>
              </a:rPr>
              <a:t>[starts at 49 CFR 173.115]</a:t>
            </a:r>
            <a:endParaRPr lang="en-US" sz="3400" b="1" dirty="0">
              <a:latin typeface="+mn-lt"/>
              <a:cs typeface="Arial" panose="020B0604020202020204" pitchFamily="34" charset="0"/>
            </a:endParaRPr>
          </a:p>
        </p:txBody>
      </p:sp>
      <p:sp>
        <p:nvSpPr>
          <p:cNvPr id="47" name="TextBox 46"/>
          <p:cNvSpPr txBox="1"/>
          <p:nvPr/>
        </p:nvSpPr>
        <p:spPr>
          <a:xfrm>
            <a:off x="1903015" y="1998659"/>
            <a:ext cx="1447800" cy="95410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Division 2.1:</a:t>
            </a:r>
          </a:p>
          <a:p>
            <a:endParaRPr lang="en-US" sz="1400" b="1"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Flammable Gas</a:t>
            </a:r>
          </a:p>
        </p:txBody>
      </p:sp>
      <p:sp>
        <p:nvSpPr>
          <p:cNvPr id="55" name="TextBox 54"/>
          <p:cNvSpPr txBox="1"/>
          <p:nvPr/>
        </p:nvSpPr>
        <p:spPr>
          <a:xfrm>
            <a:off x="6723379" y="5714310"/>
            <a:ext cx="1570003" cy="738664"/>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Division 2.3:</a:t>
            </a:r>
          </a:p>
          <a:p>
            <a:endParaRPr lang="en-US" sz="1400" b="1"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Toxic Gas</a:t>
            </a:r>
          </a:p>
        </p:txBody>
      </p:sp>
      <p:sp>
        <p:nvSpPr>
          <p:cNvPr id="57" name="TextBox 56"/>
          <p:cNvSpPr txBox="1"/>
          <p:nvPr/>
        </p:nvSpPr>
        <p:spPr>
          <a:xfrm>
            <a:off x="3434163" y="3667821"/>
            <a:ext cx="1552541" cy="1169551"/>
          </a:xfrm>
          <a:prstGeom prst="rect">
            <a:avLst/>
          </a:prstGeom>
          <a:noFill/>
        </p:spPr>
        <p:txBody>
          <a:bodyPr wrap="square" rtlCol="0">
            <a:spAutoFit/>
          </a:bodyPr>
          <a:lstStyle/>
          <a:p>
            <a:r>
              <a:rPr lang="en-US" sz="1400" b="1" u="sng"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Division 2.2:</a:t>
            </a:r>
          </a:p>
          <a:p>
            <a:endParaRPr lang="en-US" sz="1400" b="1" u="sng"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endParaRPr>
          </a:p>
          <a:p>
            <a:r>
              <a:rPr lang="en-US" sz="1400" b="1" u="sng"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Non-Flammable Gas, Non-Toxic Gas</a:t>
            </a:r>
            <a:endParaRPr lang="en-US" sz="1400" b="1" u="sng" dirty="0">
              <a:latin typeface="Arial" panose="020B0604020202020204" pitchFamily="34" charset="0"/>
              <a:cs typeface="Arial" panose="020B0604020202020204" pitchFamily="34" charset="0"/>
            </a:endParaRPr>
          </a:p>
        </p:txBody>
      </p:sp>
      <p:sp>
        <p:nvSpPr>
          <p:cNvPr id="59" name="TextBox 58"/>
          <p:cNvSpPr txBox="1"/>
          <p:nvPr/>
        </p:nvSpPr>
        <p:spPr>
          <a:xfrm>
            <a:off x="6324600" y="3330476"/>
            <a:ext cx="2545156" cy="338554"/>
          </a:xfrm>
          <a:prstGeom prst="rect">
            <a:avLst/>
          </a:prstGeom>
          <a:noFill/>
        </p:spPr>
        <p:txBody>
          <a:bodyPr wrap="square" rtlCol="0">
            <a:spAutoFit/>
          </a:bodyPr>
          <a:lstStyle/>
          <a:p>
            <a:pPr marL="285750" indent="-285750">
              <a:spcBef>
                <a:spcPct val="50000"/>
              </a:spcBef>
              <a:buFont typeface="Arial" pitchFamily="34" charset="0"/>
              <a:buChar char="•"/>
            </a:pPr>
            <a:endParaRPr lang="en-US" sz="1600" dirty="0">
              <a:latin typeface="Calibri" pitchFamily="34" charset="0"/>
            </a:endParaRPr>
          </a:p>
        </p:txBody>
      </p:sp>
      <p:pic>
        <p:nvPicPr>
          <p:cNvPr id="5" name="Picture 4"/>
          <p:cNvPicPr>
            <a:picLocks noChangeAspect="1"/>
          </p:cNvPicPr>
          <p:nvPr/>
        </p:nvPicPr>
        <p:blipFill>
          <a:blip r:embed="rId5"/>
          <a:stretch>
            <a:fillRect/>
          </a:stretch>
        </p:blipFill>
        <p:spPr>
          <a:xfrm>
            <a:off x="3284012" y="5093925"/>
            <a:ext cx="1753925" cy="1775315"/>
          </a:xfrm>
          <a:prstGeom prst="rect">
            <a:avLst/>
          </a:prstGeom>
        </p:spPr>
      </p:pic>
      <p:pic>
        <p:nvPicPr>
          <p:cNvPr id="6" name="Picture 5"/>
          <p:cNvPicPr>
            <a:picLocks noChangeAspect="1"/>
          </p:cNvPicPr>
          <p:nvPr/>
        </p:nvPicPr>
        <p:blipFill>
          <a:blip r:embed="rId6"/>
          <a:stretch>
            <a:fillRect/>
          </a:stretch>
        </p:blipFill>
        <p:spPr>
          <a:xfrm>
            <a:off x="5074968" y="5133633"/>
            <a:ext cx="1737263" cy="1695900"/>
          </a:xfrm>
          <a:prstGeom prst="rect">
            <a:avLst/>
          </a:prstGeom>
        </p:spPr>
      </p:pic>
      <p:pic>
        <p:nvPicPr>
          <p:cNvPr id="7" name="Picture 6"/>
          <p:cNvPicPr>
            <a:picLocks noChangeAspect="1"/>
          </p:cNvPicPr>
          <p:nvPr/>
        </p:nvPicPr>
        <p:blipFill>
          <a:blip r:embed="rId7"/>
          <a:stretch>
            <a:fillRect/>
          </a:stretch>
        </p:blipFill>
        <p:spPr>
          <a:xfrm rot="18881536">
            <a:off x="672745" y="1871372"/>
            <a:ext cx="1023314" cy="1023314"/>
          </a:xfrm>
          <a:prstGeom prst="rect">
            <a:avLst/>
          </a:prstGeom>
        </p:spPr>
      </p:pic>
      <p:pic>
        <p:nvPicPr>
          <p:cNvPr id="2" name="Picture 1"/>
          <p:cNvPicPr>
            <a:picLocks noChangeAspect="1"/>
          </p:cNvPicPr>
          <p:nvPr/>
        </p:nvPicPr>
        <p:blipFill>
          <a:blip r:embed="rId8"/>
          <a:stretch>
            <a:fillRect/>
          </a:stretch>
        </p:blipFill>
        <p:spPr>
          <a:xfrm flipH="1">
            <a:off x="6084046" y="2407825"/>
            <a:ext cx="705348" cy="2412409"/>
          </a:xfrm>
          <a:prstGeom prst="rect">
            <a:avLst/>
          </a:prstGeom>
        </p:spPr>
      </p:pic>
      <p:pic>
        <p:nvPicPr>
          <p:cNvPr id="8" name="Picture 7"/>
          <p:cNvPicPr>
            <a:picLocks noChangeAspect="1"/>
          </p:cNvPicPr>
          <p:nvPr/>
        </p:nvPicPr>
        <p:blipFill>
          <a:blip r:embed="rId9"/>
          <a:stretch>
            <a:fillRect/>
          </a:stretch>
        </p:blipFill>
        <p:spPr>
          <a:xfrm>
            <a:off x="3897976" y="1543576"/>
            <a:ext cx="1064413" cy="1499290"/>
          </a:xfrm>
          <a:prstGeom prst="rect">
            <a:avLst/>
          </a:prstGeom>
        </p:spPr>
      </p:pic>
      <p:pic>
        <p:nvPicPr>
          <p:cNvPr id="10" name="Picture 9"/>
          <p:cNvPicPr>
            <a:picLocks noChangeAspect="1"/>
          </p:cNvPicPr>
          <p:nvPr/>
        </p:nvPicPr>
        <p:blipFill>
          <a:blip r:embed="rId10"/>
          <a:stretch>
            <a:fillRect/>
          </a:stretch>
        </p:blipFill>
        <p:spPr>
          <a:xfrm>
            <a:off x="7530707" y="2258913"/>
            <a:ext cx="857250" cy="2143125"/>
          </a:xfrm>
          <a:prstGeom prst="rect">
            <a:avLst/>
          </a:prstGeom>
        </p:spPr>
      </p:pic>
      <p:pic>
        <p:nvPicPr>
          <p:cNvPr id="12" name="Picture 11"/>
          <p:cNvPicPr>
            <a:picLocks noChangeAspect="1"/>
          </p:cNvPicPr>
          <p:nvPr/>
        </p:nvPicPr>
        <p:blipFill>
          <a:blip r:embed="rId11"/>
          <a:stretch>
            <a:fillRect/>
          </a:stretch>
        </p:blipFill>
        <p:spPr>
          <a:xfrm>
            <a:off x="8330413" y="4549105"/>
            <a:ext cx="619125" cy="2343150"/>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96946" y="3287674"/>
            <a:ext cx="1576968" cy="1566738"/>
          </a:xfrm>
          <a:prstGeom prst="rect">
            <a:avLst/>
          </a:prstGeom>
        </p:spPr>
      </p:pic>
      <p:cxnSp>
        <p:nvCxnSpPr>
          <p:cNvPr id="16" name="Straight Arrow Connector 15">
            <a:extLst>
              <a:ext uri="{FF2B5EF4-FFF2-40B4-BE49-F238E27FC236}">
                <a16:creationId xmlns:a16="http://schemas.microsoft.com/office/drawing/2014/main" id="{EEAA07EC-D4BC-4866-A337-A91FB837376F}"/>
              </a:ext>
            </a:extLst>
          </p:cNvPr>
          <p:cNvCxnSpPr>
            <a:cxnSpLocks/>
          </p:cNvCxnSpPr>
          <p:nvPr/>
        </p:nvCxnSpPr>
        <p:spPr>
          <a:xfrm>
            <a:off x="4430182" y="4066849"/>
            <a:ext cx="1513418" cy="0"/>
          </a:xfrm>
          <a:prstGeom prst="straightConnector1">
            <a:avLst/>
          </a:prstGeom>
          <a:ln w="317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32DF1BC-A430-426D-BB3E-DC5E98921B0F}"/>
              </a:ext>
            </a:extLst>
          </p:cNvPr>
          <p:cNvCxnSpPr>
            <a:cxnSpLocks/>
          </p:cNvCxnSpPr>
          <p:nvPr/>
        </p:nvCxnSpPr>
        <p:spPr>
          <a:xfrm>
            <a:off x="2626915" y="2383030"/>
            <a:ext cx="1219200" cy="0"/>
          </a:xfrm>
          <a:prstGeom prst="straightConnector1">
            <a:avLst/>
          </a:prstGeom>
          <a:ln w="317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FA8EA18-7473-4318-A6A4-0337EB2FDFD4}"/>
              </a:ext>
            </a:extLst>
          </p:cNvPr>
          <p:cNvCxnSpPr>
            <a:cxnSpLocks/>
          </p:cNvCxnSpPr>
          <p:nvPr/>
        </p:nvCxnSpPr>
        <p:spPr>
          <a:xfrm>
            <a:off x="7111213" y="6096000"/>
            <a:ext cx="1219200" cy="0"/>
          </a:xfrm>
          <a:prstGeom prst="straightConnector1">
            <a:avLst/>
          </a:prstGeom>
          <a:ln w="317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7072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83066"/>
            <a:ext cx="8534400" cy="1200329"/>
          </a:xfrm>
          <a:prstGeom prst="rect">
            <a:avLst/>
          </a:prstGeom>
          <a:noFill/>
        </p:spPr>
        <p:txBody>
          <a:bodyPr wrap="square" rtlCol="0">
            <a:spAutoFit/>
          </a:bodyPr>
          <a:lstStyle/>
          <a:p>
            <a:pPr algn="ctr"/>
            <a:r>
              <a:rPr lang="en-US" sz="3600" b="1" dirty="0">
                <a:cs typeface="Arial" panose="020B0604020202020204" pitchFamily="34" charset="0"/>
              </a:rPr>
              <a:t>Class 3 </a:t>
            </a:r>
            <a:r>
              <a:rPr lang="en-US" sz="3600" b="1" dirty="0">
                <a:cs typeface="Calibri" panose="020F0502020204030204" pitchFamily="34" charset="0"/>
              </a:rPr>
              <a:t>– </a:t>
            </a:r>
            <a:r>
              <a:rPr lang="en-US" sz="3600" b="1" dirty="0">
                <a:cs typeface="Arial" panose="020B0604020202020204" pitchFamily="34" charset="0"/>
              </a:rPr>
              <a:t>Flammable Liquid</a:t>
            </a:r>
          </a:p>
          <a:p>
            <a:pPr algn="ctr"/>
            <a:r>
              <a:rPr lang="en-US" sz="3600" b="1" dirty="0">
                <a:solidFill>
                  <a:schemeClr val="accent3">
                    <a:lumMod val="75000"/>
                  </a:schemeClr>
                </a:solidFill>
              </a:rPr>
              <a:t>[starts at 49 CFR 173.120]</a:t>
            </a:r>
            <a:endParaRPr lang="en-US" sz="3600" b="1" dirty="0">
              <a:cs typeface="Arial" panose="020B0604020202020204" pitchFamily="34" charset="0"/>
            </a:endParaRPr>
          </a:p>
        </p:txBody>
      </p:sp>
      <p:sp>
        <p:nvSpPr>
          <p:cNvPr id="6" name="TextBox 5"/>
          <p:cNvSpPr txBox="1"/>
          <p:nvPr/>
        </p:nvSpPr>
        <p:spPr>
          <a:xfrm>
            <a:off x="1447799" y="3657004"/>
            <a:ext cx="6248400"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§173.121  Class 3 – Assignment of Packing Groups</a:t>
            </a:r>
          </a:p>
        </p:txBody>
      </p:sp>
      <p:pic>
        <p:nvPicPr>
          <p:cNvPr id="7" name="Picture 6"/>
          <p:cNvPicPr>
            <a:picLocks noChangeAspect="1"/>
          </p:cNvPicPr>
          <p:nvPr/>
        </p:nvPicPr>
        <p:blipFill>
          <a:blip r:embed="rId3"/>
          <a:stretch>
            <a:fillRect/>
          </a:stretch>
        </p:blipFill>
        <p:spPr>
          <a:xfrm>
            <a:off x="7563713" y="2553186"/>
            <a:ext cx="1005297" cy="1095971"/>
          </a:xfrm>
          <a:prstGeom prst="rect">
            <a:avLst/>
          </a:prstGeom>
        </p:spPr>
      </p:pic>
      <p:pic>
        <p:nvPicPr>
          <p:cNvPr id="8" name="Picture 7"/>
          <p:cNvPicPr>
            <a:picLocks noChangeAspect="1"/>
          </p:cNvPicPr>
          <p:nvPr/>
        </p:nvPicPr>
        <p:blipFill>
          <a:blip r:embed="rId4"/>
          <a:stretch>
            <a:fillRect/>
          </a:stretch>
        </p:blipFill>
        <p:spPr>
          <a:xfrm>
            <a:off x="753718" y="2240899"/>
            <a:ext cx="861112" cy="1298000"/>
          </a:xfrm>
          <a:prstGeom prst="rect">
            <a:avLst/>
          </a:prstGeom>
        </p:spPr>
      </p:pic>
      <p:pic>
        <p:nvPicPr>
          <p:cNvPr id="11" name="Picture 10"/>
          <p:cNvPicPr>
            <a:picLocks noChangeAspect="1"/>
          </p:cNvPicPr>
          <p:nvPr/>
        </p:nvPicPr>
        <p:blipFill>
          <a:blip r:embed="rId5"/>
          <a:stretch>
            <a:fillRect/>
          </a:stretch>
        </p:blipFill>
        <p:spPr>
          <a:xfrm>
            <a:off x="6545624" y="1509956"/>
            <a:ext cx="739663" cy="1822423"/>
          </a:xfrm>
          <a:prstGeom prst="rect">
            <a:avLst/>
          </a:prstGeom>
        </p:spPr>
      </p:pic>
      <p:pic>
        <p:nvPicPr>
          <p:cNvPr id="12" name="Picture 11"/>
          <p:cNvPicPr>
            <a:picLocks noChangeAspect="1"/>
          </p:cNvPicPr>
          <p:nvPr/>
        </p:nvPicPr>
        <p:blipFill>
          <a:blip r:embed="rId6"/>
          <a:stretch>
            <a:fillRect/>
          </a:stretch>
        </p:blipFill>
        <p:spPr>
          <a:xfrm>
            <a:off x="1853997" y="1480715"/>
            <a:ext cx="679429" cy="1641953"/>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4501" y="1210606"/>
            <a:ext cx="2450048" cy="2450048"/>
          </a:xfrm>
          <a:prstGeom prst="rect">
            <a:avLst/>
          </a:prstGeom>
        </p:spPr>
      </p:pic>
      <p:pic>
        <p:nvPicPr>
          <p:cNvPr id="9" name="Picture 8">
            <a:extLst>
              <a:ext uri="{FF2B5EF4-FFF2-40B4-BE49-F238E27FC236}">
                <a16:creationId xmlns:a16="http://schemas.microsoft.com/office/drawing/2014/main" id="{422E71AD-86F1-4C7A-BCBD-B43BD153BAB6}"/>
              </a:ext>
            </a:extLst>
          </p:cNvPr>
          <p:cNvPicPr>
            <a:picLocks noChangeAspect="1"/>
          </p:cNvPicPr>
          <p:nvPr/>
        </p:nvPicPr>
        <p:blipFill>
          <a:blip r:embed="rId8"/>
          <a:stretch>
            <a:fillRect/>
          </a:stretch>
        </p:blipFill>
        <p:spPr>
          <a:xfrm>
            <a:off x="1069499" y="4149655"/>
            <a:ext cx="7005001" cy="2352348"/>
          </a:xfrm>
          <a:prstGeom prst="rect">
            <a:avLst/>
          </a:prstGeom>
          <a:solidFill>
            <a:schemeClr val="bg1"/>
          </a:solidFill>
          <a:ln>
            <a:solidFill>
              <a:schemeClr val="tx1"/>
            </a:solidFill>
          </a:ln>
        </p:spPr>
      </p:pic>
    </p:spTree>
    <p:extLst>
      <p:ext uri="{BB962C8B-B14F-4D97-AF65-F5344CB8AC3E}">
        <p14:creationId xmlns:p14="http://schemas.microsoft.com/office/powerpoint/2010/main" val="35245832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idx="4294967295"/>
          </p:nvPr>
        </p:nvSpPr>
        <p:spPr>
          <a:xfrm>
            <a:off x="0" y="381000"/>
            <a:ext cx="9144000" cy="785813"/>
          </a:xfrm>
          <a:prstGeom prst="rect">
            <a:avLst/>
          </a:prstGeom>
        </p:spPr>
        <p:txBody>
          <a:bodyPr>
            <a:noAutofit/>
          </a:bodyPr>
          <a:lstStyle/>
          <a:p>
            <a:r>
              <a:rPr lang="en-US" sz="3200" b="1" dirty="0">
                <a:latin typeface="Calibri" panose="020F0502020204030204" pitchFamily="34" charset="0"/>
                <a:cs typeface="Calibri" panose="020F0502020204030204" pitchFamily="34" charset="0"/>
              </a:rPr>
              <a:t>Class 4 – Flammable Solids; Substances Liable to Spontaneous Combustion; Dangerous When Wet</a:t>
            </a:r>
            <a:br>
              <a:rPr lang="en-US" sz="3200" b="1" dirty="0">
                <a:latin typeface="Calibri" panose="020F0502020204030204" pitchFamily="34" charset="0"/>
                <a:cs typeface="Calibri" panose="020F0502020204030204" pitchFamily="34" charset="0"/>
              </a:rPr>
            </a:br>
            <a:r>
              <a:rPr lang="en-US" sz="3200" b="1" dirty="0">
                <a:solidFill>
                  <a:schemeClr val="accent3">
                    <a:lumMod val="75000"/>
                  </a:schemeClr>
                </a:solidFill>
                <a:latin typeface="Calibri" panose="020F0502020204030204" pitchFamily="34" charset="0"/>
                <a:cs typeface="Calibri" panose="020F0502020204030204" pitchFamily="34" charset="0"/>
              </a:rPr>
              <a:t>[starts at 49 CFR 173.124]</a:t>
            </a:r>
            <a:endParaRPr lang="en-US" sz="3200" b="1" dirty="0">
              <a:latin typeface="Calibri" panose="020F0502020204030204" pitchFamily="34" charset="0"/>
              <a:cs typeface="Calibri" panose="020F0502020204030204" pitchFamily="34" charset="0"/>
            </a:endParaRPr>
          </a:p>
        </p:txBody>
      </p:sp>
      <p:sp>
        <p:nvSpPr>
          <p:cNvPr id="47" name="TextBox 46"/>
          <p:cNvSpPr txBox="1"/>
          <p:nvPr/>
        </p:nvSpPr>
        <p:spPr>
          <a:xfrm>
            <a:off x="2434551" y="1803953"/>
            <a:ext cx="1905000" cy="2031325"/>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Division 4.1:</a:t>
            </a:r>
          </a:p>
          <a:p>
            <a:endParaRPr lang="en-US" sz="1400" b="1"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Flammable Solids; Self-reactive Substances, Polymerizing Substances;  and Desensitized Explosives</a:t>
            </a:r>
          </a:p>
        </p:txBody>
      </p:sp>
      <p:sp>
        <p:nvSpPr>
          <p:cNvPr id="55" name="TextBox 54"/>
          <p:cNvSpPr txBox="1"/>
          <p:nvPr/>
        </p:nvSpPr>
        <p:spPr>
          <a:xfrm>
            <a:off x="3833171" y="5076474"/>
            <a:ext cx="2186629" cy="1384995"/>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Division 4.3:</a:t>
            </a:r>
          </a:p>
          <a:p>
            <a:endParaRPr lang="en-US" sz="1400" b="1"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Substances which, in contact with water emit Flammable Gases </a:t>
            </a:r>
          </a:p>
          <a:p>
            <a:r>
              <a:rPr lang="en-US" sz="1400" b="1" dirty="0">
                <a:latin typeface="Arial" panose="020B0604020202020204" pitchFamily="34" charset="0"/>
                <a:cs typeface="Arial" panose="020B0604020202020204" pitchFamily="34" charset="0"/>
              </a:rPr>
              <a:t>(Dangerous When Wet)</a:t>
            </a:r>
          </a:p>
        </p:txBody>
      </p:sp>
      <p:sp>
        <p:nvSpPr>
          <p:cNvPr id="57" name="TextBox 56"/>
          <p:cNvSpPr txBox="1"/>
          <p:nvPr/>
        </p:nvSpPr>
        <p:spPr>
          <a:xfrm>
            <a:off x="6818897" y="1670102"/>
            <a:ext cx="1752600" cy="1169551"/>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Division 4.2:</a:t>
            </a:r>
          </a:p>
          <a:p>
            <a:endParaRPr lang="en-US" sz="1400" b="1"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Substances Liable to Spontaneous Combustion</a:t>
            </a:r>
          </a:p>
        </p:txBody>
      </p:sp>
      <p:pic>
        <p:nvPicPr>
          <p:cNvPr id="2" name="Picture 1"/>
          <p:cNvPicPr>
            <a:picLocks noChangeAspect="1"/>
          </p:cNvPicPr>
          <p:nvPr/>
        </p:nvPicPr>
        <p:blipFill>
          <a:blip r:embed="rId3"/>
          <a:stretch>
            <a:fillRect/>
          </a:stretch>
        </p:blipFill>
        <p:spPr>
          <a:xfrm>
            <a:off x="774839" y="1933604"/>
            <a:ext cx="933450" cy="642546"/>
          </a:xfrm>
          <a:prstGeom prst="rect">
            <a:avLst/>
          </a:prstGeom>
        </p:spPr>
      </p:pic>
      <p:pic>
        <p:nvPicPr>
          <p:cNvPr id="6" name="Picture 5"/>
          <p:cNvPicPr>
            <a:picLocks noChangeAspect="1"/>
          </p:cNvPicPr>
          <p:nvPr/>
        </p:nvPicPr>
        <p:blipFill>
          <a:blip r:embed="rId4"/>
          <a:stretch>
            <a:fillRect/>
          </a:stretch>
        </p:blipFill>
        <p:spPr>
          <a:xfrm>
            <a:off x="7286868" y="2996202"/>
            <a:ext cx="1592882" cy="1044468"/>
          </a:xfrm>
          <a:prstGeom prst="rect">
            <a:avLst/>
          </a:prstGeom>
        </p:spPr>
      </p:pic>
      <p:pic>
        <p:nvPicPr>
          <p:cNvPr id="7" name="Picture 6"/>
          <p:cNvPicPr>
            <a:picLocks noChangeAspect="1"/>
          </p:cNvPicPr>
          <p:nvPr/>
        </p:nvPicPr>
        <p:blipFill>
          <a:blip r:embed="rId5"/>
          <a:stretch>
            <a:fillRect/>
          </a:stretch>
        </p:blipFill>
        <p:spPr>
          <a:xfrm>
            <a:off x="6172200" y="4639674"/>
            <a:ext cx="1364124" cy="1957012"/>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667" y="2744605"/>
            <a:ext cx="1979795" cy="1979795"/>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29176" y="2412455"/>
            <a:ext cx="1981247" cy="1981247"/>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12895" y="4722917"/>
            <a:ext cx="2092111" cy="2092111"/>
          </a:xfrm>
          <a:prstGeom prst="rect">
            <a:avLst/>
          </a:prstGeom>
        </p:spPr>
      </p:pic>
    </p:spTree>
    <p:extLst>
      <p:ext uri="{BB962C8B-B14F-4D97-AF65-F5344CB8AC3E}">
        <p14:creationId xmlns:p14="http://schemas.microsoft.com/office/powerpoint/2010/main" val="590627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76200" y="0"/>
            <a:ext cx="8991600" cy="1229896"/>
          </a:xfrm>
          <a:prstGeom prst="rect">
            <a:avLst/>
          </a:prstGeom>
        </p:spPr>
        <p:txBody>
          <a:bodyPr/>
          <a:lstStyle>
            <a:lvl1pPr algn="l" defTabSz="914400" rtl="0" eaLnBrk="1" latinLnBrk="0" hangingPunct="1">
              <a:spcBef>
                <a:spcPct val="0"/>
              </a:spcBef>
              <a:buNone/>
              <a:defRPr sz="3200" kern="1200">
                <a:solidFill>
                  <a:schemeClr val="tx1"/>
                </a:solidFill>
                <a:latin typeface="+mj-lt"/>
                <a:ea typeface="+mj-ea"/>
                <a:cs typeface="+mj-cs"/>
              </a:defRPr>
            </a:lvl1pPr>
          </a:lstStyle>
          <a:p>
            <a:pPr algn="ctr"/>
            <a:r>
              <a:rPr lang="en-US" sz="3600" b="1" dirty="0">
                <a:latin typeface="Calibri" panose="020F0502020204030204" pitchFamily="34" charset="0"/>
                <a:cs typeface="Calibri" panose="020F0502020204030204" pitchFamily="34" charset="0"/>
              </a:rPr>
              <a:t>Class 5 – </a:t>
            </a:r>
            <a:r>
              <a:rPr lang="en-US" sz="3600" b="1" dirty="0">
                <a:solidFill>
                  <a:schemeClr val="accent3">
                    <a:lumMod val="75000"/>
                  </a:schemeClr>
                </a:solidFill>
                <a:latin typeface="Calibri" panose="020F0502020204030204" pitchFamily="34" charset="0"/>
                <a:cs typeface="Calibri" panose="020F0502020204030204" pitchFamily="34" charset="0"/>
              </a:rPr>
              <a:t>Oxidizing Substances</a:t>
            </a:r>
            <a:r>
              <a:rPr lang="en-US" sz="3600" b="1" dirty="0">
                <a:latin typeface="Calibri" panose="020F0502020204030204" pitchFamily="34" charset="0"/>
                <a:cs typeface="Calibri" panose="020F0502020204030204" pitchFamily="34" charset="0"/>
              </a:rPr>
              <a:t> and </a:t>
            </a:r>
          </a:p>
          <a:p>
            <a:pPr algn="ctr"/>
            <a:r>
              <a:rPr lang="en-US" sz="3600" b="1" dirty="0">
                <a:latin typeface="Calibri" panose="020F0502020204030204" pitchFamily="34" charset="0"/>
                <a:cs typeface="Calibri" panose="020F0502020204030204" pitchFamily="34" charset="0"/>
              </a:rPr>
              <a:t>Organic Peroxides</a:t>
            </a:r>
          </a:p>
          <a:p>
            <a:pPr algn="ctr"/>
            <a:r>
              <a:rPr lang="en-US" sz="3600" b="1" dirty="0">
                <a:solidFill>
                  <a:schemeClr val="accent3">
                    <a:lumMod val="75000"/>
                  </a:schemeClr>
                </a:solidFill>
                <a:latin typeface="Calibri" panose="020F0502020204030204" pitchFamily="34" charset="0"/>
                <a:cs typeface="Calibri" panose="020F0502020204030204" pitchFamily="34" charset="0"/>
              </a:rPr>
              <a:t>[starts at 49 CFR 173.127]</a:t>
            </a:r>
            <a:endParaRPr lang="en-US" sz="3600" b="1" dirty="0">
              <a:latin typeface="Calibri" panose="020F0502020204030204" pitchFamily="34" charset="0"/>
              <a:cs typeface="Calibri" panose="020F0502020204030204" pitchFamily="34" charset="0"/>
            </a:endParaRPr>
          </a:p>
        </p:txBody>
      </p:sp>
      <p:sp>
        <p:nvSpPr>
          <p:cNvPr id="4" name="Text Box 3"/>
          <p:cNvSpPr txBox="1">
            <a:spLocks noChangeArrowheads="1"/>
          </p:cNvSpPr>
          <p:nvPr/>
        </p:nvSpPr>
        <p:spPr bwMode="auto">
          <a:xfrm>
            <a:off x="621330" y="2261453"/>
            <a:ext cx="294634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2400" b="1" dirty="0">
                <a:cs typeface="Arial" panose="020B0604020202020204" pitchFamily="34" charset="0"/>
              </a:rPr>
              <a:t>Division 5.1 </a:t>
            </a:r>
          </a:p>
          <a:p>
            <a:pPr algn="ctr" eaLnBrk="1" hangingPunct="1">
              <a:spcBef>
                <a:spcPct val="50000"/>
              </a:spcBef>
            </a:pPr>
            <a:r>
              <a:rPr lang="en-US" sz="2400" b="1" dirty="0">
                <a:cs typeface="Arial" panose="020B0604020202020204" pitchFamily="34" charset="0"/>
              </a:rPr>
              <a:t>Oxidizers </a:t>
            </a:r>
          </a:p>
        </p:txBody>
      </p:sp>
      <p:pic>
        <p:nvPicPr>
          <p:cNvPr id="6" name="Picture 5" descr="5.1 label.png"/>
          <p:cNvPicPr>
            <a:picLocks noChangeAspect="1"/>
          </p:cNvPicPr>
          <p:nvPr/>
        </p:nvPicPr>
        <p:blipFill>
          <a:blip r:embed="rId3" cstate="print"/>
          <a:stretch>
            <a:fillRect/>
          </a:stretch>
        </p:blipFill>
        <p:spPr>
          <a:xfrm rot="-2700000">
            <a:off x="1197216" y="3726092"/>
            <a:ext cx="1794575" cy="1783497"/>
          </a:xfrm>
          <a:prstGeom prst="rect">
            <a:avLst/>
          </a:prstGeom>
        </p:spPr>
      </p:pic>
      <p:pic>
        <p:nvPicPr>
          <p:cNvPr id="5" name="Picture 4"/>
          <p:cNvPicPr>
            <a:picLocks noChangeAspect="1"/>
          </p:cNvPicPr>
          <p:nvPr/>
        </p:nvPicPr>
        <p:blipFill>
          <a:blip r:embed="rId4"/>
          <a:stretch>
            <a:fillRect/>
          </a:stretch>
        </p:blipFill>
        <p:spPr>
          <a:xfrm>
            <a:off x="5982352" y="2209800"/>
            <a:ext cx="966885" cy="1928812"/>
          </a:xfrm>
          <a:prstGeom prst="rect">
            <a:avLst/>
          </a:prstGeom>
        </p:spPr>
      </p:pic>
      <p:pic>
        <p:nvPicPr>
          <p:cNvPr id="7" name="Picture 6"/>
          <p:cNvPicPr>
            <a:picLocks noChangeAspect="1"/>
          </p:cNvPicPr>
          <p:nvPr/>
        </p:nvPicPr>
        <p:blipFill>
          <a:blip r:embed="rId5"/>
          <a:stretch>
            <a:fillRect/>
          </a:stretch>
        </p:blipFill>
        <p:spPr>
          <a:xfrm>
            <a:off x="5427570" y="4343400"/>
            <a:ext cx="2076450" cy="1733235"/>
          </a:xfrm>
          <a:prstGeom prst="rect">
            <a:avLst/>
          </a:prstGeom>
        </p:spPr>
      </p:pic>
      <p:pic>
        <p:nvPicPr>
          <p:cNvPr id="8" name="Picture 7"/>
          <p:cNvPicPr>
            <a:picLocks noChangeAspect="1"/>
          </p:cNvPicPr>
          <p:nvPr/>
        </p:nvPicPr>
        <p:blipFill>
          <a:blip r:embed="rId6"/>
          <a:stretch>
            <a:fillRect/>
          </a:stretch>
        </p:blipFill>
        <p:spPr>
          <a:xfrm>
            <a:off x="7620000" y="2250281"/>
            <a:ext cx="1322465" cy="2357437"/>
          </a:xfrm>
          <a:prstGeom prst="rect">
            <a:avLst/>
          </a:prstGeom>
        </p:spPr>
      </p:pic>
    </p:spTree>
    <p:extLst>
      <p:ext uri="{BB962C8B-B14F-4D97-AF65-F5344CB8AC3E}">
        <p14:creationId xmlns:p14="http://schemas.microsoft.com/office/powerpoint/2010/main" val="25590922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52400" y="2190012"/>
            <a:ext cx="3657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2400" b="1" dirty="0">
                <a:cs typeface="Arial" panose="020B0604020202020204" pitchFamily="34" charset="0"/>
              </a:rPr>
              <a:t>Division 5.2 </a:t>
            </a:r>
          </a:p>
          <a:p>
            <a:pPr algn="ctr" eaLnBrk="1" hangingPunct="1">
              <a:spcBef>
                <a:spcPct val="50000"/>
              </a:spcBef>
            </a:pPr>
            <a:r>
              <a:rPr lang="en-US" sz="2400" b="1" dirty="0">
                <a:cs typeface="Arial" panose="020B0604020202020204" pitchFamily="34" charset="0"/>
              </a:rPr>
              <a:t> Organic Peroxides</a:t>
            </a:r>
          </a:p>
        </p:txBody>
      </p:sp>
      <p:sp>
        <p:nvSpPr>
          <p:cNvPr id="5" name="TextBox 4"/>
          <p:cNvSpPr txBox="1"/>
          <p:nvPr/>
        </p:nvSpPr>
        <p:spPr>
          <a:xfrm>
            <a:off x="685800" y="235487"/>
            <a:ext cx="7772400" cy="1754326"/>
          </a:xfrm>
          <a:prstGeom prst="rect">
            <a:avLst/>
          </a:prstGeom>
          <a:noFill/>
        </p:spPr>
        <p:txBody>
          <a:bodyPr wrap="square" rtlCol="0">
            <a:spAutoFit/>
          </a:bodyPr>
          <a:lstStyle/>
          <a:p>
            <a:pPr algn="ctr"/>
            <a:r>
              <a:rPr lang="en-US" sz="3600" b="1" dirty="0">
                <a:cs typeface="Arial" panose="020B0604020202020204" pitchFamily="34" charset="0"/>
              </a:rPr>
              <a:t>Class 5 </a:t>
            </a:r>
            <a:r>
              <a:rPr lang="en-US" sz="3600" b="1" dirty="0">
                <a:latin typeface="Calibri" panose="020F0502020204030204" pitchFamily="34" charset="0"/>
                <a:cs typeface="Calibri" panose="020F0502020204030204" pitchFamily="34" charset="0"/>
              </a:rPr>
              <a:t>– </a:t>
            </a:r>
            <a:r>
              <a:rPr lang="en-US" sz="3600" b="1" dirty="0">
                <a:cs typeface="Arial" panose="020B0604020202020204" pitchFamily="34" charset="0"/>
              </a:rPr>
              <a:t>Oxidizing Substances and</a:t>
            </a:r>
          </a:p>
          <a:p>
            <a:pPr algn="ctr"/>
            <a:r>
              <a:rPr lang="en-US" sz="3600" b="1" dirty="0">
                <a:cs typeface="Arial" panose="020B0604020202020204" pitchFamily="34" charset="0"/>
              </a:rPr>
              <a:t> </a:t>
            </a:r>
            <a:r>
              <a:rPr lang="en-US" sz="3600" b="1" dirty="0">
                <a:solidFill>
                  <a:schemeClr val="accent3">
                    <a:lumMod val="75000"/>
                  </a:schemeClr>
                </a:solidFill>
                <a:cs typeface="Arial" panose="020B0604020202020204" pitchFamily="34" charset="0"/>
              </a:rPr>
              <a:t>Organic Peroxides</a:t>
            </a:r>
          </a:p>
          <a:p>
            <a:pPr algn="ctr"/>
            <a:r>
              <a:rPr lang="en-US" sz="3600" b="1" dirty="0">
                <a:solidFill>
                  <a:schemeClr val="accent3">
                    <a:lumMod val="75000"/>
                  </a:schemeClr>
                </a:solidFill>
              </a:rPr>
              <a:t>[starts at 49 CFR 173.128]</a:t>
            </a:r>
            <a:endParaRPr lang="en-US" sz="3600" b="1" dirty="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3048000" y="2590800"/>
            <a:ext cx="2887387" cy="2852738"/>
          </a:xfrm>
          <a:prstGeom prst="rect">
            <a:avLst/>
          </a:prstGeom>
        </p:spPr>
      </p:pic>
      <p:pic>
        <p:nvPicPr>
          <p:cNvPr id="2" name="Picture 1"/>
          <p:cNvPicPr>
            <a:picLocks noChangeAspect="1"/>
          </p:cNvPicPr>
          <p:nvPr/>
        </p:nvPicPr>
        <p:blipFill>
          <a:blip r:embed="rId4"/>
          <a:stretch>
            <a:fillRect/>
          </a:stretch>
        </p:blipFill>
        <p:spPr>
          <a:xfrm>
            <a:off x="5935387" y="4331459"/>
            <a:ext cx="2895600" cy="2224157"/>
          </a:xfrm>
          <a:prstGeom prst="rect">
            <a:avLst/>
          </a:prstGeom>
        </p:spPr>
      </p:pic>
    </p:spTree>
    <p:extLst>
      <p:ext uri="{BB962C8B-B14F-4D97-AF65-F5344CB8AC3E}">
        <p14:creationId xmlns:p14="http://schemas.microsoft.com/office/powerpoint/2010/main" val="29296168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00518"/>
            <a:ext cx="8534400" cy="1200329"/>
          </a:xfrm>
          <a:prstGeom prst="rect">
            <a:avLst/>
          </a:prstGeom>
          <a:noFill/>
        </p:spPr>
        <p:txBody>
          <a:bodyPr wrap="square" rtlCol="0">
            <a:spAutoFit/>
          </a:bodyPr>
          <a:lstStyle/>
          <a:p>
            <a:pPr algn="ctr"/>
            <a:r>
              <a:rPr lang="en-US" sz="3600" b="1" dirty="0">
                <a:cs typeface="Arial" panose="020B0604020202020204" pitchFamily="34" charset="0"/>
              </a:rPr>
              <a:t>Class 6 </a:t>
            </a:r>
            <a:r>
              <a:rPr lang="en-US" sz="3600" b="1" dirty="0">
                <a:cs typeface="Calibri" panose="020F0502020204030204" pitchFamily="34" charset="0"/>
              </a:rPr>
              <a:t>–</a:t>
            </a:r>
            <a:r>
              <a:rPr lang="en-US" sz="3600" b="1" dirty="0">
                <a:cs typeface="Arial" panose="020B0604020202020204" pitchFamily="34" charset="0"/>
              </a:rPr>
              <a:t> </a:t>
            </a:r>
            <a:r>
              <a:rPr lang="en-US" sz="3600" b="1" dirty="0">
                <a:solidFill>
                  <a:schemeClr val="accent3">
                    <a:lumMod val="75000"/>
                  </a:schemeClr>
                </a:solidFill>
                <a:cs typeface="Arial" panose="020B0604020202020204" pitchFamily="34" charset="0"/>
              </a:rPr>
              <a:t>Toxic</a:t>
            </a:r>
            <a:r>
              <a:rPr lang="en-US" sz="3600" b="1" dirty="0">
                <a:cs typeface="Arial" panose="020B0604020202020204" pitchFamily="34" charset="0"/>
              </a:rPr>
              <a:t> and Infectious Substances</a:t>
            </a:r>
          </a:p>
          <a:p>
            <a:pPr algn="ctr"/>
            <a:r>
              <a:rPr lang="en-US" sz="3600" b="1" dirty="0">
                <a:solidFill>
                  <a:schemeClr val="accent3">
                    <a:lumMod val="75000"/>
                  </a:schemeClr>
                </a:solidFill>
              </a:rPr>
              <a:t>[starts at 49 CFR 173.132]</a:t>
            </a:r>
            <a:r>
              <a:rPr lang="en-US" sz="3600" b="1" dirty="0">
                <a:cs typeface="Arial" panose="020B0604020202020204" pitchFamily="34" charset="0"/>
              </a:rPr>
              <a:t> </a:t>
            </a:r>
          </a:p>
        </p:txBody>
      </p:sp>
      <p:sp>
        <p:nvSpPr>
          <p:cNvPr id="4" name="TextBox 3"/>
          <p:cNvSpPr txBox="1"/>
          <p:nvPr/>
        </p:nvSpPr>
        <p:spPr>
          <a:xfrm>
            <a:off x="52218" y="2483409"/>
            <a:ext cx="3276600" cy="707886"/>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Division 6.1</a:t>
            </a:r>
          </a:p>
          <a:p>
            <a:r>
              <a:rPr lang="en-US" sz="2000" b="1" dirty="0">
                <a:latin typeface="Arial" panose="020B0604020202020204" pitchFamily="34" charset="0"/>
                <a:cs typeface="Arial" panose="020B0604020202020204" pitchFamily="34" charset="0"/>
              </a:rPr>
              <a:t>Toxic Substances</a:t>
            </a:r>
          </a:p>
        </p:txBody>
      </p:sp>
      <p:pic>
        <p:nvPicPr>
          <p:cNvPr id="6" name="Picture 5"/>
          <p:cNvPicPr>
            <a:picLocks noChangeAspect="1"/>
          </p:cNvPicPr>
          <p:nvPr/>
        </p:nvPicPr>
        <p:blipFill>
          <a:blip r:embed="rId3"/>
          <a:stretch>
            <a:fillRect/>
          </a:stretch>
        </p:blipFill>
        <p:spPr>
          <a:xfrm>
            <a:off x="1041443" y="4267200"/>
            <a:ext cx="7061114" cy="2343150"/>
          </a:xfrm>
          <a:prstGeom prst="rect">
            <a:avLst/>
          </a:prstGeom>
        </p:spPr>
      </p:pic>
      <p:sp>
        <p:nvSpPr>
          <p:cNvPr id="7" name="TextBox 6"/>
          <p:cNvSpPr txBox="1"/>
          <p:nvPr/>
        </p:nvSpPr>
        <p:spPr>
          <a:xfrm>
            <a:off x="787357" y="3778415"/>
            <a:ext cx="7315200" cy="369332"/>
          </a:xfrm>
          <a:prstGeom prst="rect">
            <a:avLst/>
          </a:prstGeom>
          <a:noFill/>
        </p:spPr>
        <p:txBody>
          <a:bodyPr wrap="square" rtlCol="0">
            <a:spAutoFit/>
          </a:bodyPr>
          <a:lstStyle/>
          <a:p>
            <a:pPr algn="ctr"/>
            <a:r>
              <a:rPr lang="en-US" b="1" dirty="0">
                <a:solidFill>
                  <a:schemeClr val="accent3">
                    <a:lumMod val="75000"/>
                  </a:schemeClr>
                </a:solidFill>
                <a:latin typeface="Arial" panose="020B0604020202020204" pitchFamily="34" charset="0"/>
                <a:cs typeface="Arial" panose="020B0604020202020204" pitchFamily="34" charset="0"/>
              </a:rPr>
              <a:t>§173.133  </a:t>
            </a:r>
            <a:r>
              <a:rPr lang="en-US" b="1" dirty="0">
                <a:latin typeface="Arial" panose="020B0604020202020204" pitchFamily="34" charset="0"/>
                <a:cs typeface="Arial" panose="020B0604020202020204" pitchFamily="34" charset="0"/>
              </a:rPr>
              <a:t>Division 6.1 Materials – Assignment of Packing Groups</a:t>
            </a:r>
          </a:p>
        </p:txBody>
      </p:sp>
      <p:pic>
        <p:nvPicPr>
          <p:cNvPr id="3" name="Picture 2"/>
          <p:cNvPicPr>
            <a:picLocks noChangeAspect="1"/>
          </p:cNvPicPr>
          <p:nvPr/>
        </p:nvPicPr>
        <p:blipFill>
          <a:blip r:embed="rId4"/>
          <a:stretch>
            <a:fillRect/>
          </a:stretch>
        </p:blipFill>
        <p:spPr>
          <a:xfrm>
            <a:off x="7511052" y="1661371"/>
            <a:ext cx="860154" cy="1949220"/>
          </a:xfrm>
          <a:prstGeom prst="rect">
            <a:avLst/>
          </a:prstGeom>
        </p:spPr>
      </p:pic>
      <p:pic>
        <p:nvPicPr>
          <p:cNvPr id="5" name="Picture 4"/>
          <p:cNvPicPr>
            <a:picLocks noChangeAspect="1"/>
          </p:cNvPicPr>
          <p:nvPr/>
        </p:nvPicPr>
        <p:blipFill>
          <a:blip r:embed="rId5"/>
          <a:stretch>
            <a:fillRect/>
          </a:stretch>
        </p:blipFill>
        <p:spPr>
          <a:xfrm>
            <a:off x="5951297" y="1767811"/>
            <a:ext cx="1366558" cy="1726969"/>
          </a:xfrm>
          <a:prstGeom prst="rect">
            <a:avLst/>
          </a:prstGeom>
        </p:spPr>
      </p:pic>
      <p:pic>
        <p:nvPicPr>
          <p:cNvPr id="9" name="Picture 8"/>
          <p:cNvPicPr>
            <a:picLocks noChangeAspect="1"/>
          </p:cNvPicPr>
          <p:nvPr/>
        </p:nvPicPr>
        <p:blipFill>
          <a:blip r:embed="rId6"/>
          <a:stretch>
            <a:fillRect/>
          </a:stretch>
        </p:blipFill>
        <p:spPr>
          <a:xfrm>
            <a:off x="2430077" y="1998489"/>
            <a:ext cx="1645591" cy="1658808"/>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08104" y="2012354"/>
            <a:ext cx="1649996" cy="1649996"/>
          </a:xfrm>
          <a:prstGeom prst="rect">
            <a:avLst/>
          </a:prstGeom>
        </p:spPr>
      </p:pic>
    </p:spTree>
    <p:extLst>
      <p:ext uri="{BB962C8B-B14F-4D97-AF65-F5344CB8AC3E}">
        <p14:creationId xmlns:p14="http://schemas.microsoft.com/office/powerpoint/2010/main" val="42200975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4365" y="130799"/>
            <a:ext cx="8534400" cy="1754326"/>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Class 6 – Toxic and </a:t>
            </a:r>
            <a:r>
              <a:rPr lang="en-US" sz="3600" b="1" dirty="0">
                <a:solidFill>
                  <a:schemeClr val="accent3">
                    <a:lumMod val="75000"/>
                  </a:schemeClr>
                </a:solidFill>
                <a:latin typeface="Calibri" panose="020F0502020204030204" pitchFamily="34" charset="0"/>
                <a:cs typeface="Calibri" panose="020F0502020204030204" pitchFamily="34" charset="0"/>
              </a:rPr>
              <a:t>Infectious Substances</a:t>
            </a:r>
          </a:p>
          <a:p>
            <a:pPr algn="ctr"/>
            <a:r>
              <a:rPr lang="en-US" sz="3600" b="1" dirty="0">
                <a:solidFill>
                  <a:schemeClr val="accent3">
                    <a:lumMod val="75000"/>
                  </a:schemeClr>
                </a:solidFill>
                <a:latin typeface="Calibri" panose="020F0502020204030204" pitchFamily="34" charset="0"/>
                <a:cs typeface="Calibri" panose="020F0502020204030204" pitchFamily="34" charset="0"/>
              </a:rPr>
              <a:t>[starts at 49 CFR 173.132]</a:t>
            </a:r>
            <a:r>
              <a:rPr lang="en-US" sz="3600" b="1" dirty="0">
                <a:latin typeface="Calibri" panose="020F0502020204030204" pitchFamily="34" charset="0"/>
                <a:cs typeface="Calibri" panose="020F0502020204030204" pitchFamily="34" charset="0"/>
              </a:rPr>
              <a:t> </a:t>
            </a:r>
          </a:p>
          <a:p>
            <a:pPr algn="ctr"/>
            <a:r>
              <a:rPr lang="en-US" sz="3600" b="1" dirty="0"/>
              <a:t> </a:t>
            </a:r>
          </a:p>
        </p:txBody>
      </p:sp>
      <p:pic>
        <p:nvPicPr>
          <p:cNvPr id="5" name="Picture 4" descr="UN3373.jpg"/>
          <p:cNvPicPr/>
          <p:nvPr/>
        </p:nvPicPr>
        <p:blipFill>
          <a:blip r:embed="rId3" cstate="print"/>
          <a:stretch>
            <a:fillRect/>
          </a:stretch>
        </p:blipFill>
        <p:spPr>
          <a:xfrm rot="18900000">
            <a:off x="2120715" y="4629832"/>
            <a:ext cx="1616446" cy="1616446"/>
          </a:xfrm>
          <a:prstGeom prst="rect">
            <a:avLst/>
          </a:prstGeom>
        </p:spPr>
      </p:pic>
      <p:sp>
        <p:nvSpPr>
          <p:cNvPr id="2" name="TextBox 1"/>
          <p:cNvSpPr txBox="1"/>
          <p:nvPr/>
        </p:nvSpPr>
        <p:spPr>
          <a:xfrm>
            <a:off x="308184" y="1614479"/>
            <a:ext cx="3657600"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Division 6.2</a:t>
            </a:r>
          </a:p>
          <a:p>
            <a:r>
              <a:rPr lang="en-US" sz="2400" b="1" dirty="0">
                <a:latin typeface="Arial" panose="020B0604020202020204" pitchFamily="34" charset="0"/>
                <a:cs typeface="Arial" panose="020B0604020202020204" pitchFamily="34" charset="0"/>
              </a:rPr>
              <a:t>Infectious Substances</a:t>
            </a:r>
          </a:p>
        </p:txBody>
      </p:sp>
      <p:pic>
        <p:nvPicPr>
          <p:cNvPr id="6" name="Picture 5"/>
          <p:cNvPicPr>
            <a:picLocks noChangeAspect="1"/>
          </p:cNvPicPr>
          <p:nvPr/>
        </p:nvPicPr>
        <p:blipFill>
          <a:blip r:embed="rId4"/>
          <a:stretch>
            <a:fillRect/>
          </a:stretch>
        </p:blipFill>
        <p:spPr>
          <a:xfrm rot="18969871">
            <a:off x="729648" y="3163919"/>
            <a:ext cx="1654150" cy="1636363"/>
          </a:xfrm>
          <a:prstGeom prst="rect">
            <a:avLst/>
          </a:prstGeom>
        </p:spPr>
      </p:pic>
      <p:pic>
        <p:nvPicPr>
          <p:cNvPr id="7" name="Picture 6"/>
          <p:cNvPicPr>
            <a:picLocks noChangeAspect="1"/>
          </p:cNvPicPr>
          <p:nvPr/>
        </p:nvPicPr>
        <p:blipFill>
          <a:blip r:embed="rId5"/>
          <a:stretch>
            <a:fillRect/>
          </a:stretch>
        </p:blipFill>
        <p:spPr>
          <a:xfrm>
            <a:off x="4267200" y="2064808"/>
            <a:ext cx="2816980" cy="1765572"/>
          </a:xfrm>
          <a:prstGeom prst="rect">
            <a:avLst/>
          </a:prstGeom>
        </p:spPr>
      </p:pic>
      <p:pic>
        <p:nvPicPr>
          <p:cNvPr id="8" name="Picture 7"/>
          <p:cNvPicPr>
            <a:picLocks noChangeAspect="1"/>
          </p:cNvPicPr>
          <p:nvPr/>
        </p:nvPicPr>
        <p:blipFill>
          <a:blip r:embed="rId6"/>
          <a:stretch>
            <a:fillRect/>
          </a:stretch>
        </p:blipFill>
        <p:spPr>
          <a:xfrm>
            <a:off x="4551565" y="5334000"/>
            <a:ext cx="2481262" cy="1122331"/>
          </a:xfrm>
          <a:prstGeom prst="rect">
            <a:avLst/>
          </a:prstGeom>
        </p:spPr>
      </p:pic>
      <p:pic>
        <p:nvPicPr>
          <p:cNvPr id="4" name="Picture 3"/>
          <p:cNvPicPr>
            <a:picLocks noChangeAspect="1"/>
          </p:cNvPicPr>
          <p:nvPr/>
        </p:nvPicPr>
        <p:blipFill>
          <a:blip r:embed="rId7"/>
          <a:stretch>
            <a:fillRect/>
          </a:stretch>
        </p:blipFill>
        <p:spPr>
          <a:xfrm>
            <a:off x="6558115" y="3982100"/>
            <a:ext cx="2210117" cy="1621088"/>
          </a:xfrm>
          <a:prstGeom prst="rect">
            <a:avLst/>
          </a:prstGeom>
        </p:spPr>
      </p:pic>
    </p:spTree>
    <p:extLst>
      <p:ext uri="{BB962C8B-B14F-4D97-AF65-F5344CB8AC3E}">
        <p14:creationId xmlns:p14="http://schemas.microsoft.com/office/powerpoint/2010/main" val="23893402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
            <a:lum/>
          </a:blip>
          <a:srcRect/>
          <a:stretch>
            <a:fillRect t="-47000" b="-47000"/>
          </a:stretch>
        </a:blip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idx="4294967295"/>
          </p:nvPr>
        </p:nvSpPr>
        <p:spPr>
          <a:xfrm>
            <a:off x="228600" y="475711"/>
            <a:ext cx="8382000" cy="1216104"/>
          </a:xfrm>
          <a:prstGeom prst="rect">
            <a:avLst/>
          </a:prstGeom>
        </p:spPr>
        <p:txBody>
          <a:bodyPr rtlCol="0">
            <a:noAutofit/>
          </a:bodyPr>
          <a:lstStyle/>
          <a:p>
            <a:pPr>
              <a:defRPr/>
            </a:pPr>
            <a:r>
              <a:rPr lang="en-US" sz="3600" b="1" dirty="0">
                <a:solidFill>
                  <a:srgbClr val="000000"/>
                </a:solidFill>
                <a:latin typeface="+mn-lt"/>
                <a:cs typeface="Arial" panose="020B0604020202020204" pitchFamily="34" charset="0"/>
              </a:rPr>
              <a:t>Class 7</a:t>
            </a:r>
            <a:r>
              <a:rPr lang="en-US" sz="3600" b="1" dirty="0">
                <a:latin typeface="+mn-lt"/>
                <a:cs typeface="Arial" panose="020B0604020202020204" pitchFamily="34" charset="0"/>
              </a:rPr>
              <a:t> –</a:t>
            </a:r>
            <a:r>
              <a:rPr lang="en-US" sz="3600" b="1" dirty="0">
                <a:solidFill>
                  <a:srgbClr val="000000"/>
                </a:solidFill>
                <a:latin typeface="+mn-lt"/>
                <a:cs typeface="Arial" panose="020B0604020202020204" pitchFamily="34" charset="0"/>
              </a:rPr>
              <a:t> Radioactive Materials</a:t>
            </a:r>
            <a:br>
              <a:rPr lang="en-US" sz="3600" b="1" dirty="0">
                <a:solidFill>
                  <a:srgbClr val="000000"/>
                </a:solidFill>
                <a:latin typeface="+mn-lt"/>
                <a:cs typeface="Arial" panose="020B0604020202020204" pitchFamily="34" charset="0"/>
              </a:rPr>
            </a:br>
            <a:r>
              <a:rPr lang="en-US" sz="3600" b="1" dirty="0">
                <a:solidFill>
                  <a:schemeClr val="accent3">
                    <a:lumMod val="75000"/>
                  </a:schemeClr>
                </a:solidFill>
                <a:latin typeface="+mn-lt"/>
              </a:rPr>
              <a:t>[starts at 49 CFR 173.403]</a:t>
            </a:r>
            <a:r>
              <a:rPr lang="en-US" sz="3600" b="1" dirty="0">
                <a:latin typeface="+mn-lt"/>
                <a:cs typeface="Arial" panose="020B0604020202020204" pitchFamily="34" charset="0"/>
              </a:rPr>
              <a:t> </a:t>
            </a:r>
            <a:br>
              <a:rPr lang="en-US" sz="3600" b="1" dirty="0">
                <a:latin typeface="+mn-lt"/>
                <a:cs typeface="Arial" panose="020B0604020202020204" pitchFamily="34" charset="0"/>
              </a:rPr>
            </a:br>
            <a:endParaRPr lang="en-US" sz="3600" b="1" dirty="0">
              <a:solidFill>
                <a:srgbClr val="000000"/>
              </a:solidFill>
              <a:latin typeface="+mn-lt"/>
              <a:cs typeface="Arial" panose="020B0604020202020204" pitchFamily="34" charset="0"/>
            </a:endParaRPr>
          </a:p>
        </p:txBody>
      </p:sp>
      <p:sp>
        <p:nvSpPr>
          <p:cNvPr id="25603" name="Rectangle 3"/>
          <p:cNvSpPr>
            <a:spLocks noChangeArrowheads="1"/>
          </p:cNvSpPr>
          <p:nvPr/>
        </p:nvSpPr>
        <p:spPr bwMode="auto">
          <a:xfrm>
            <a:off x="0" y="1409700"/>
            <a:ext cx="9144000" cy="5448300"/>
          </a:xfrm>
          <a:prstGeom prst="rect">
            <a:avLst/>
          </a:prstGeom>
          <a:noFill/>
          <a:ln w="9525">
            <a:noFill/>
            <a:miter lim="800000"/>
            <a:headEnd/>
            <a:tailEnd/>
          </a:ln>
        </p:spPr>
        <p:txBody>
          <a:bodyPr>
            <a:spAutoFit/>
          </a:bodyPr>
          <a:lstStyle/>
          <a:p>
            <a:pPr algn="l">
              <a:spcBef>
                <a:spcPct val="50000"/>
              </a:spcBef>
              <a:buClr>
                <a:schemeClr val="accent1"/>
              </a:buClr>
            </a:pPr>
            <a:br>
              <a:rPr lang="en-US" sz="3600" b="1" dirty="0">
                <a:solidFill>
                  <a:srgbClr val="000000"/>
                </a:solidFill>
                <a:latin typeface="Arial" charset="0"/>
              </a:rPr>
            </a:br>
            <a:br>
              <a:rPr lang="en-US" sz="3600" b="1" dirty="0">
                <a:solidFill>
                  <a:srgbClr val="000000"/>
                </a:solidFill>
                <a:latin typeface="Arial" charset="0"/>
              </a:rPr>
            </a:br>
            <a:br>
              <a:rPr lang="en-US" sz="3600" b="1" dirty="0">
                <a:solidFill>
                  <a:srgbClr val="000000"/>
                </a:solidFill>
                <a:latin typeface="Arial" charset="0"/>
              </a:rPr>
            </a:br>
            <a:br>
              <a:rPr lang="en-US" sz="3600" b="1" dirty="0">
                <a:solidFill>
                  <a:srgbClr val="000000"/>
                </a:solidFill>
                <a:latin typeface="Arial" charset="0"/>
              </a:rPr>
            </a:br>
            <a:br>
              <a:rPr lang="en-US" sz="3600" b="1" dirty="0">
                <a:solidFill>
                  <a:srgbClr val="000000"/>
                </a:solidFill>
                <a:latin typeface="Arial" charset="0"/>
              </a:rPr>
            </a:br>
            <a:br>
              <a:rPr lang="en-US" sz="3600" b="1" dirty="0">
                <a:solidFill>
                  <a:srgbClr val="000000"/>
                </a:solidFill>
                <a:latin typeface="Arial" charset="0"/>
              </a:rPr>
            </a:br>
            <a:br>
              <a:rPr lang="en-US" sz="3600" b="1" dirty="0">
                <a:solidFill>
                  <a:srgbClr val="000000"/>
                </a:solidFill>
                <a:latin typeface="Arial" charset="0"/>
              </a:rPr>
            </a:br>
            <a:br>
              <a:rPr lang="en-US" sz="3600" b="1" dirty="0">
                <a:solidFill>
                  <a:srgbClr val="000000"/>
                </a:solidFill>
                <a:latin typeface="Arial" charset="0"/>
              </a:rPr>
            </a:br>
            <a:endParaRPr lang="en-US" sz="6000" b="1" dirty="0">
              <a:solidFill>
                <a:srgbClr val="000000"/>
              </a:solidFill>
              <a:latin typeface="Arial" charset="0"/>
            </a:endParaRPr>
          </a:p>
        </p:txBody>
      </p:sp>
      <p:sp>
        <p:nvSpPr>
          <p:cNvPr id="23556" name="AutoShape 32"/>
          <p:cNvSpPr>
            <a:spLocks noChangeArrowheads="1"/>
          </p:cNvSpPr>
          <p:nvPr/>
        </p:nvSpPr>
        <p:spPr bwMode="auto">
          <a:xfrm>
            <a:off x="913131" y="4206560"/>
            <a:ext cx="1905000" cy="1524000"/>
          </a:xfrm>
          <a:prstGeom prst="roundRect">
            <a:avLst>
              <a:gd name="adj" fmla="val 16667"/>
            </a:avLst>
          </a:prstGeom>
          <a:solidFill>
            <a:srgbClr val="FFFFFF"/>
          </a:solidFill>
          <a:ln w="9525" algn="in">
            <a:solidFill>
              <a:srgbClr val="000000"/>
            </a:solidFill>
            <a:round/>
            <a:headEnd/>
            <a:tailEnd/>
          </a:ln>
          <a:effectLst>
            <a:outerShdw dist="35921" dir="2700000" algn="ctr" rotWithShape="0">
              <a:srgbClr val="000000">
                <a:alpha val="50000"/>
              </a:srgbClr>
            </a:outerShdw>
          </a:effectLst>
        </p:spPr>
        <p:txBody>
          <a:bodyPr lIns="36576" tIns="36576" rIns="36576" bIns="36576"/>
          <a:lstStyle/>
          <a:p>
            <a:pPr algn="ctr" eaLnBrk="0" hangingPunct="0">
              <a:defRPr/>
            </a:pPr>
            <a:r>
              <a:rPr lang="en-US" sz="1600" b="1" dirty="0">
                <a:solidFill>
                  <a:srgbClr val="000000"/>
                </a:solidFill>
                <a:latin typeface="Arial" pitchFamily="34" charset="0"/>
              </a:rPr>
              <a:t>Category I</a:t>
            </a:r>
            <a:endParaRPr lang="en-US" sz="1600" b="1" dirty="0">
              <a:solidFill>
                <a:srgbClr val="000000"/>
              </a:solidFill>
            </a:endParaRPr>
          </a:p>
          <a:p>
            <a:pPr algn="ctr" eaLnBrk="0" hangingPunct="0">
              <a:defRPr/>
            </a:pPr>
            <a:r>
              <a:rPr lang="en-US" sz="1600" b="1" dirty="0">
                <a:solidFill>
                  <a:srgbClr val="000000"/>
                </a:solidFill>
                <a:latin typeface="Arial" pitchFamily="34" charset="0"/>
              </a:rPr>
              <a:t> WHITE </a:t>
            </a:r>
          </a:p>
          <a:p>
            <a:pPr eaLnBrk="0" hangingPunct="0">
              <a:defRPr/>
            </a:pPr>
            <a:endParaRPr lang="en-US" sz="1600" b="1" dirty="0">
              <a:solidFill>
                <a:srgbClr val="000000"/>
              </a:solidFill>
              <a:latin typeface="Arial" pitchFamily="34" charset="0"/>
            </a:endParaRPr>
          </a:p>
          <a:p>
            <a:pPr eaLnBrk="0" hangingPunct="0">
              <a:defRPr/>
            </a:pPr>
            <a:endParaRPr lang="en-US" sz="1600" b="1" dirty="0">
              <a:solidFill>
                <a:srgbClr val="000000"/>
              </a:solidFill>
              <a:latin typeface="Arial" pitchFamily="34" charset="0"/>
            </a:endParaRPr>
          </a:p>
          <a:p>
            <a:pPr eaLnBrk="0" hangingPunct="0">
              <a:defRPr/>
            </a:pPr>
            <a:r>
              <a:rPr lang="en-US" sz="1200" b="1" dirty="0">
                <a:solidFill>
                  <a:srgbClr val="000000"/>
                </a:solidFill>
                <a:latin typeface="Arial" pitchFamily="34" charset="0"/>
              </a:rPr>
              <a:t>  (No Transport Index)</a:t>
            </a:r>
            <a:endParaRPr lang="en-US" sz="1200" b="1" dirty="0">
              <a:solidFill>
                <a:srgbClr val="000000"/>
              </a:solidFill>
            </a:endParaRPr>
          </a:p>
          <a:p>
            <a:pPr algn="l" eaLnBrk="0" hangingPunct="0">
              <a:defRPr/>
            </a:pPr>
            <a:r>
              <a:rPr lang="en-US" sz="1400" dirty="0">
                <a:solidFill>
                  <a:srgbClr val="000000"/>
                </a:solidFill>
              </a:rPr>
              <a:t> </a:t>
            </a:r>
          </a:p>
        </p:txBody>
      </p:sp>
      <p:sp>
        <p:nvSpPr>
          <p:cNvPr id="23557" name="AutoShape 33"/>
          <p:cNvSpPr>
            <a:spLocks noChangeArrowheads="1"/>
          </p:cNvSpPr>
          <p:nvPr/>
        </p:nvSpPr>
        <p:spPr bwMode="auto">
          <a:xfrm>
            <a:off x="3526835" y="4255660"/>
            <a:ext cx="2133600" cy="1447800"/>
          </a:xfrm>
          <a:prstGeom prst="roundRect">
            <a:avLst>
              <a:gd name="adj" fmla="val 16667"/>
            </a:avLst>
          </a:prstGeom>
          <a:solidFill>
            <a:srgbClr val="FFFFFF"/>
          </a:solidFill>
          <a:ln w="9525" algn="in">
            <a:solidFill>
              <a:srgbClr val="000000"/>
            </a:solidFill>
            <a:round/>
            <a:headEnd/>
            <a:tailEnd/>
          </a:ln>
          <a:effectLst>
            <a:outerShdw dist="35921" dir="2700000" algn="ctr" rotWithShape="0">
              <a:srgbClr val="000000">
                <a:alpha val="50000"/>
              </a:srgbClr>
            </a:outerShdw>
          </a:effectLst>
        </p:spPr>
        <p:txBody>
          <a:bodyPr lIns="36576" tIns="36576" rIns="36576" bIns="36576"/>
          <a:lstStyle/>
          <a:p>
            <a:pPr algn="ctr" eaLnBrk="0" hangingPunct="0">
              <a:defRPr/>
            </a:pPr>
            <a:r>
              <a:rPr lang="en-US" sz="1600" b="1" dirty="0">
                <a:solidFill>
                  <a:srgbClr val="000000"/>
                </a:solidFill>
                <a:latin typeface="Arial" pitchFamily="34" charset="0"/>
              </a:rPr>
              <a:t>Category II </a:t>
            </a:r>
            <a:endParaRPr lang="en-US" sz="1600" b="1" dirty="0">
              <a:solidFill>
                <a:srgbClr val="000000"/>
              </a:solidFill>
            </a:endParaRPr>
          </a:p>
          <a:p>
            <a:pPr algn="ctr" eaLnBrk="0" hangingPunct="0">
              <a:defRPr/>
            </a:pPr>
            <a:r>
              <a:rPr lang="en-US" sz="1600" b="1" dirty="0">
                <a:solidFill>
                  <a:srgbClr val="000000"/>
                </a:solidFill>
                <a:latin typeface="Arial" pitchFamily="34" charset="0"/>
              </a:rPr>
              <a:t>YELLOW</a:t>
            </a:r>
          </a:p>
          <a:p>
            <a:pPr algn="ctr" eaLnBrk="0" hangingPunct="0">
              <a:defRPr/>
            </a:pPr>
            <a:endParaRPr lang="en-US" sz="1600" b="1" dirty="0">
              <a:solidFill>
                <a:srgbClr val="000000"/>
              </a:solidFill>
              <a:latin typeface="Arial" pitchFamily="34" charset="0"/>
            </a:endParaRPr>
          </a:p>
          <a:p>
            <a:pPr eaLnBrk="0" hangingPunct="0">
              <a:defRPr/>
            </a:pPr>
            <a:endParaRPr lang="en-US" sz="1600" b="1" dirty="0">
              <a:solidFill>
                <a:srgbClr val="000000"/>
              </a:solidFill>
              <a:latin typeface="Arial" pitchFamily="34" charset="0"/>
            </a:endParaRPr>
          </a:p>
          <a:p>
            <a:pPr eaLnBrk="0" hangingPunct="0">
              <a:defRPr/>
            </a:pPr>
            <a:r>
              <a:rPr lang="en-US" sz="1200" b="1" dirty="0">
                <a:solidFill>
                  <a:srgbClr val="000000"/>
                </a:solidFill>
                <a:latin typeface="Arial" pitchFamily="34" charset="0"/>
              </a:rPr>
              <a:t>        (Transport Index)</a:t>
            </a:r>
          </a:p>
          <a:p>
            <a:pPr eaLnBrk="0" hangingPunct="0">
              <a:defRPr/>
            </a:pPr>
            <a:endParaRPr lang="en-US" sz="1600" b="1" dirty="0">
              <a:solidFill>
                <a:srgbClr val="000000"/>
              </a:solidFill>
              <a:latin typeface="Arial" pitchFamily="34" charset="0"/>
            </a:endParaRPr>
          </a:p>
          <a:p>
            <a:pPr eaLnBrk="0" hangingPunct="0">
              <a:defRPr/>
            </a:pPr>
            <a:endParaRPr lang="en-US" sz="1600" b="1" dirty="0">
              <a:solidFill>
                <a:srgbClr val="000000"/>
              </a:solidFill>
            </a:endParaRPr>
          </a:p>
          <a:p>
            <a:pPr algn="l" eaLnBrk="0" hangingPunct="0">
              <a:defRPr/>
            </a:pPr>
            <a:r>
              <a:rPr lang="en-US" sz="1400" dirty="0">
                <a:solidFill>
                  <a:srgbClr val="000000"/>
                </a:solidFill>
              </a:rPr>
              <a:t> </a:t>
            </a:r>
          </a:p>
        </p:txBody>
      </p:sp>
      <p:sp>
        <p:nvSpPr>
          <p:cNvPr id="23562" name="AutoShape 34"/>
          <p:cNvSpPr>
            <a:spLocks noChangeArrowheads="1"/>
          </p:cNvSpPr>
          <p:nvPr/>
        </p:nvSpPr>
        <p:spPr bwMode="auto">
          <a:xfrm>
            <a:off x="6362700" y="4208976"/>
            <a:ext cx="2057400" cy="1485900"/>
          </a:xfrm>
          <a:prstGeom prst="roundRect">
            <a:avLst>
              <a:gd name="adj" fmla="val 16667"/>
            </a:avLst>
          </a:prstGeom>
          <a:solidFill>
            <a:srgbClr val="FFFFFF"/>
          </a:solidFill>
          <a:ln w="9525" algn="in">
            <a:solidFill>
              <a:srgbClr val="000000"/>
            </a:solidFill>
            <a:round/>
            <a:headEnd/>
            <a:tailEnd/>
          </a:ln>
          <a:effectLst>
            <a:outerShdw dist="35921" dir="2700000" algn="ctr" rotWithShape="0">
              <a:srgbClr val="000000">
                <a:alpha val="50000"/>
              </a:srgbClr>
            </a:outerShdw>
          </a:effectLst>
        </p:spPr>
        <p:txBody>
          <a:bodyPr lIns="36576" tIns="36576" rIns="36576" bIns="36576"/>
          <a:lstStyle/>
          <a:p>
            <a:pPr algn="ctr" eaLnBrk="0" hangingPunct="0">
              <a:defRPr/>
            </a:pPr>
            <a:r>
              <a:rPr lang="en-US" sz="1600" b="1" dirty="0">
                <a:solidFill>
                  <a:srgbClr val="000000"/>
                </a:solidFill>
                <a:latin typeface="Arial" pitchFamily="34" charset="0"/>
              </a:rPr>
              <a:t>Category III </a:t>
            </a:r>
            <a:endParaRPr lang="en-US" sz="1600" b="1" dirty="0">
              <a:solidFill>
                <a:srgbClr val="000000"/>
              </a:solidFill>
            </a:endParaRPr>
          </a:p>
          <a:p>
            <a:pPr algn="ctr" eaLnBrk="0" hangingPunct="0">
              <a:defRPr/>
            </a:pPr>
            <a:r>
              <a:rPr lang="en-US" sz="1600" b="1" dirty="0">
                <a:solidFill>
                  <a:srgbClr val="000000"/>
                </a:solidFill>
                <a:latin typeface="Arial" pitchFamily="34" charset="0"/>
              </a:rPr>
              <a:t>YELLOW</a:t>
            </a:r>
          </a:p>
          <a:p>
            <a:pPr eaLnBrk="0" hangingPunct="0">
              <a:defRPr/>
            </a:pPr>
            <a:endParaRPr lang="en-US" sz="1600" b="1" dirty="0">
              <a:solidFill>
                <a:srgbClr val="000000"/>
              </a:solidFill>
              <a:latin typeface="Arial" pitchFamily="34" charset="0"/>
            </a:endParaRPr>
          </a:p>
          <a:p>
            <a:pPr eaLnBrk="0" hangingPunct="0">
              <a:defRPr/>
            </a:pPr>
            <a:endParaRPr lang="en-US" sz="1600" b="1" dirty="0">
              <a:solidFill>
                <a:srgbClr val="000000"/>
              </a:solidFill>
              <a:latin typeface="Arial" pitchFamily="34" charset="0"/>
            </a:endParaRPr>
          </a:p>
          <a:p>
            <a:pPr algn="ctr" eaLnBrk="0" hangingPunct="0">
              <a:defRPr/>
            </a:pPr>
            <a:r>
              <a:rPr lang="en-US" sz="1200" b="1" dirty="0">
                <a:solidFill>
                  <a:srgbClr val="000000"/>
                </a:solidFill>
                <a:latin typeface="Arial" pitchFamily="34" charset="0"/>
              </a:rPr>
              <a:t> (Transport Index)</a:t>
            </a:r>
            <a:endParaRPr lang="en-US" sz="1200" b="1" dirty="0">
              <a:solidFill>
                <a:srgbClr val="000000"/>
              </a:solidFill>
            </a:endParaRPr>
          </a:p>
          <a:p>
            <a:pPr algn="l" eaLnBrk="0" hangingPunct="0">
              <a:defRPr/>
            </a:pPr>
            <a:r>
              <a:rPr lang="en-US" sz="1400" dirty="0">
                <a:solidFill>
                  <a:srgbClr val="000000"/>
                </a:solidFill>
              </a:rPr>
              <a:t> </a:t>
            </a:r>
          </a:p>
        </p:txBody>
      </p:sp>
      <p:pic>
        <p:nvPicPr>
          <p:cNvPr id="2" name="Picture 1"/>
          <p:cNvPicPr>
            <a:picLocks noChangeAspect="1"/>
          </p:cNvPicPr>
          <p:nvPr/>
        </p:nvPicPr>
        <p:blipFill>
          <a:blip r:embed="rId4"/>
          <a:stretch>
            <a:fillRect/>
          </a:stretch>
        </p:blipFill>
        <p:spPr>
          <a:xfrm>
            <a:off x="883080" y="1910059"/>
            <a:ext cx="2057400" cy="2069869"/>
          </a:xfrm>
          <a:prstGeom prst="rect">
            <a:avLst/>
          </a:prstGeom>
        </p:spPr>
      </p:pic>
      <p:pic>
        <p:nvPicPr>
          <p:cNvPr id="3" name="Picture 2"/>
          <p:cNvPicPr>
            <a:picLocks noChangeAspect="1"/>
          </p:cNvPicPr>
          <p:nvPr/>
        </p:nvPicPr>
        <p:blipFill>
          <a:blip r:embed="rId5"/>
          <a:stretch>
            <a:fillRect/>
          </a:stretch>
        </p:blipFill>
        <p:spPr>
          <a:xfrm>
            <a:off x="3538811" y="1826269"/>
            <a:ext cx="2109648" cy="2160483"/>
          </a:xfrm>
          <a:prstGeom prst="rect">
            <a:avLst/>
          </a:prstGeom>
        </p:spPr>
      </p:pic>
      <p:pic>
        <p:nvPicPr>
          <p:cNvPr id="4" name="Picture 3"/>
          <p:cNvPicPr>
            <a:picLocks noChangeAspect="1"/>
          </p:cNvPicPr>
          <p:nvPr/>
        </p:nvPicPr>
        <p:blipFill>
          <a:blip r:embed="rId6"/>
          <a:stretch>
            <a:fillRect/>
          </a:stretch>
        </p:blipFill>
        <p:spPr>
          <a:xfrm>
            <a:off x="6333197" y="1847734"/>
            <a:ext cx="2113868" cy="2126450"/>
          </a:xfrm>
          <a:prstGeom prst="rect">
            <a:avLst/>
          </a:prstGeom>
        </p:spPr>
      </p:pic>
    </p:spTree>
    <p:extLst>
      <p:ext uri="{BB962C8B-B14F-4D97-AF65-F5344CB8AC3E}">
        <p14:creationId xmlns:p14="http://schemas.microsoft.com/office/powerpoint/2010/main" val="410154424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28600"/>
            <a:ext cx="8229600" cy="1371600"/>
          </a:xfrm>
          <a:prstGeom prst="rect">
            <a:avLst/>
          </a:prstGeom>
        </p:spPr>
        <p:txBody>
          <a:bodyPr>
            <a:normAutofit fontScale="90000"/>
          </a:bodyPr>
          <a:lstStyle/>
          <a:p>
            <a:r>
              <a:rPr lang="en-US" sz="3200" b="1" dirty="0">
                <a:latin typeface="Arial" panose="020B0604020202020204" pitchFamily="34" charset="0"/>
                <a:cs typeface="Arial" panose="020B0604020202020204" pitchFamily="34" charset="0"/>
              </a:rPr>
              <a:t>Class 7 – Radioactive Materials</a:t>
            </a:r>
            <a:br>
              <a:rPr lang="en-US" sz="3200" b="1" dirty="0">
                <a:latin typeface="Arial" panose="020B0604020202020204" pitchFamily="34" charset="0"/>
                <a:cs typeface="Arial" panose="020B0604020202020204" pitchFamily="34" charset="0"/>
              </a:rPr>
            </a:br>
            <a:r>
              <a:rPr lang="en-US" sz="3200" b="1" dirty="0">
                <a:solidFill>
                  <a:schemeClr val="accent3">
                    <a:lumMod val="75000"/>
                  </a:schemeClr>
                </a:solidFill>
              </a:rPr>
              <a:t>[starts at 49 CFR 173.403]</a:t>
            </a:r>
            <a:r>
              <a:rPr lang="en-US" sz="3200" b="1" dirty="0">
                <a:latin typeface="Arial" panose="020B0604020202020204" pitchFamily="34" charset="0"/>
                <a:cs typeface="Arial" panose="020B0604020202020204" pitchFamily="34" charset="0"/>
              </a:rPr>
              <a:t> </a:t>
            </a:r>
            <a:br>
              <a:rPr lang="en-US" sz="3200" b="1" dirty="0">
                <a:latin typeface="Arial" panose="020B0604020202020204" pitchFamily="34" charset="0"/>
                <a:cs typeface="Arial" panose="020B0604020202020204" pitchFamily="34" charset="0"/>
              </a:rPr>
            </a:br>
            <a:endParaRPr lang="en-US" sz="3200" b="1" dirty="0">
              <a:latin typeface="Arial" panose="020B0604020202020204" pitchFamily="34" charset="0"/>
              <a:cs typeface="Arial" panose="020B0604020202020204" pitchFamily="34" charset="0"/>
            </a:endParaRPr>
          </a:p>
        </p:txBody>
      </p:sp>
      <p:pic>
        <p:nvPicPr>
          <p:cNvPr id="3" name="Picture 2" descr="fissile.jpg"/>
          <p:cNvPicPr>
            <a:picLocks noChangeAspect="1"/>
          </p:cNvPicPr>
          <p:nvPr/>
        </p:nvPicPr>
        <p:blipFill>
          <a:blip r:embed="rId3" cstate="print"/>
          <a:stretch>
            <a:fillRect/>
          </a:stretch>
        </p:blipFill>
        <p:spPr>
          <a:xfrm>
            <a:off x="1219200" y="1512821"/>
            <a:ext cx="2857500" cy="2857500"/>
          </a:xfrm>
          <a:prstGeom prst="rect">
            <a:avLst/>
          </a:prstGeom>
        </p:spPr>
      </p:pic>
      <p:pic>
        <p:nvPicPr>
          <p:cNvPr id="4" name="Picture 3"/>
          <p:cNvPicPr>
            <a:picLocks noChangeAspect="1"/>
          </p:cNvPicPr>
          <p:nvPr/>
        </p:nvPicPr>
        <p:blipFill>
          <a:blip r:embed="rId4"/>
          <a:stretch>
            <a:fillRect/>
          </a:stretch>
        </p:blipFill>
        <p:spPr>
          <a:xfrm>
            <a:off x="4358557" y="4533006"/>
            <a:ext cx="2947987" cy="1565231"/>
          </a:xfrm>
          <a:prstGeom prst="rect">
            <a:avLst/>
          </a:prstGeom>
        </p:spPr>
      </p:pic>
      <p:pic>
        <p:nvPicPr>
          <p:cNvPr id="5" name="Picture 4"/>
          <p:cNvPicPr>
            <a:picLocks noChangeAspect="1"/>
          </p:cNvPicPr>
          <p:nvPr/>
        </p:nvPicPr>
        <p:blipFill>
          <a:blip r:embed="rId5"/>
          <a:stretch>
            <a:fillRect/>
          </a:stretch>
        </p:blipFill>
        <p:spPr>
          <a:xfrm>
            <a:off x="5410200" y="1600200"/>
            <a:ext cx="2690813" cy="2152650"/>
          </a:xfrm>
          <a:prstGeom prst="rect">
            <a:avLst/>
          </a:prstGeom>
        </p:spPr>
      </p:pic>
    </p:spTree>
    <p:extLst>
      <p:ext uri="{BB962C8B-B14F-4D97-AF65-F5344CB8AC3E}">
        <p14:creationId xmlns:p14="http://schemas.microsoft.com/office/powerpoint/2010/main" val="18648906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33400"/>
            <a:ext cx="9144000" cy="838200"/>
          </a:xfrm>
          <a:prstGeom prst="rect">
            <a:avLst/>
          </a:prstGeom>
        </p:spPr>
        <p:txBody>
          <a:bodyPr>
            <a:noAutofit/>
          </a:bodyPr>
          <a:lstStyle/>
          <a:p>
            <a:pPr algn="ctr"/>
            <a:r>
              <a:rPr lang="en-US" sz="3200" b="1" dirty="0">
                <a:latin typeface="Arial" panose="020B0604020202020204" pitchFamily="34" charset="0"/>
                <a:cs typeface="Arial" panose="020B0604020202020204" pitchFamily="34" charset="0"/>
              </a:rPr>
              <a:t>Class 7 – Radioactive Material  </a:t>
            </a:r>
            <a:br>
              <a:rPr lang="en-US" sz="3200" b="1" dirty="0">
                <a:latin typeface="Arial" panose="020B0604020202020204" pitchFamily="34" charset="0"/>
                <a:cs typeface="Arial" panose="020B0604020202020204" pitchFamily="34" charset="0"/>
              </a:rPr>
            </a:br>
            <a:r>
              <a:rPr lang="en-US" sz="3200" b="1" dirty="0">
                <a:solidFill>
                  <a:schemeClr val="accent3">
                    <a:lumMod val="75000"/>
                  </a:schemeClr>
                </a:solidFill>
                <a:latin typeface="Arial" panose="020B0604020202020204" pitchFamily="34" charset="0"/>
                <a:cs typeface="Arial" panose="020B0604020202020204" pitchFamily="34" charset="0"/>
              </a:rPr>
              <a:t>(Excepted Packages)</a:t>
            </a:r>
          </a:p>
        </p:txBody>
      </p:sp>
      <p:pic>
        <p:nvPicPr>
          <p:cNvPr id="3" name="Picture 2"/>
          <p:cNvPicPr>
            <a:picLocks noChangeAspect="1"/>
          </p:cNvPicPr>
          <p:nvPr/>
        </p:nvPicPr>
        <p:blipFill>
          <a:blip r:embed="rId3"/>
          <a:stretch>
            <a:fillRect/>
          </a:stretch>
        </p:blipFill>
        <p:spPr>
          <a:xfrm>
            <a:off x="2157412" y="2133600"/>
            <a:ext cx="4829175" cy="3276600"/>
          </a:xfrm>
          <a:prstGeom prst="rect">
            <a:avLst/>
          </a:prstGeom>
        </p:spPr>
      </p:pic>
    </p:spTree>
    <p:extLst>
      <p:ext uri="{BB962C8B-B14F-4D97-AF65-F5344CB8AC3E}">
        <p14:creationId xmlns:p14="http://schemas.microsoft.com/office/powerpoint/2010/main" val="3497057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B46EDE2-039E-41CE-820D-CC946A13C9AF}"/>
              </a:ext>
            </a:extLst>
          </p:cNvPr>
          <p:cNvSpPr txBox="1"/>
          <p:nvPr/>
        </p:nvSpPr>
        <p:spPr>
          <a:xfrm>
            <a:off x="0" y="5126291"/>
            <a:ext cx="1842101" cy="1131079"/>
          </a:xfrm>
          <a:prstGeom prst="rect">
            <a:avLst/>
          </a:prstGeom>
          <a:noFill/>
        </p:spPr>
        <p:txBody>
          <a:bodyPr wrap="square" rtlCol="0">
            <a:spAutoFit/>
          </a:bodyPr>
          <a:lstStyle/>
          <a:p>
            <a:r>
              <a:rPr lang="en-US" sz="1350" b="1" dirty="0"/>
              <a:t>49 CFR</a:t>
            </a:r>
          </a:p>
          <a:p>
            <a:r>
              <a:rPr lang="en-US" sz="1350" dirty="0"/>
              <a:t>US Domestic/International</a:t>
            </a:r>
          </a:p>
          <a:p>
            <a:r>
              <a:rPr lang="en-US" sz="1350" dirty="0"/>
              <a:t>All Modes</a:t>
            </a:r>
          </a:p>
          <a:p>
            <a:r>
              <a:rPr lang="en-US" sz="1350" dirty="0"/>
              <a:t>Annual Editions</a:t>
            </a:r>
          </a:p>
        </p:txBody>
      </p:sp>
      <p:sp>
        <p:nvSpPr>
          <p:cNvPr id="10" name="TextBox 9">
            <a:extLst>
              <a:ext uri="{FF2B5EF4-FFF2-40B4-BE49-F238E27FC236}">
                <a16:creationId xmlns:a16="http://schemas.microsoft.com/office/drawing/2014/main" id="{F819C59D-CB44-4177-9E94-3874D40DEC93}"/>
              </a:ext>
            </a:extLst>
          </p:cNvPr>
          <p:cNvSpPr txBox="1"/>
          <p:nvPr/>
        </p:nvSpPr>
        <p:spPr>
          <a:xfrm>
            <a:off x="1842100" y="5498321"/>
            <a:ext cx="1944608" cy="1131079"/>
          </a:xfrm>
          <a:prstGeom prst="rect">
            <a:avLst/>
          </a:prstGeom>
          <a:noFill/>
        </p:spPr>
        <p:txBody>
          <a:bodyPr wrap="square" rtlCol="0">
            <a:spAutoFit/>
          </a:bodyPr>
          <a:lstStyle/>
          <a:p>
            <a:r>
              <a:rPr lang="en-US" sz="1350" b="1" dirty="0"/>
              <a:t>IATA/ICAO DGR</a:t>
            </a:r>
          </a:p>
          <a:p>
            <a:r>
              <a:rPr lang="en-US" sz="1350" dirty="0"/>
              <a:t>International</a:t>
            </a:r>
          </a:p>
          <a:p>
            <a:r>
              <a:rPr lang="en-US" sz="1350" dirty="0"/>
              <a:t>Air Transport</a:t>
            </a:r>
          </a:p>
          <a:p>
            <a:r>
              <a:rPr lang="en-US" sz="1350" dirty="0"/>
              <a:t>Annual Editions (IATA)</a:t>
            </a:r>
          </a:p>
          <a:p>
            <a:r>
              <a:rPr lang="en-US" sz="1350" dirty="0"/>
              <a:t>Bi-annual Editions (ICAO)</a:t>
            </a:r>
          </a:p>
        </p:txBody>
      </p:sp>
      <p:sp>
        <p:nvSpPr>
          <p:cNvPr id="11" name="TextBox 10">
            <a:extLst>
              <a:ext uri="{FF2B5EF4-FFF2-40B4-BE49-F238E27FC236}">
                <a16:creationId xmlns:a16="http://schemas.microsoft.com/office/drawing/2014/main" id="{3BB4190A-FA21-4905-974F-C9E1BDB2B0AC}"/>
              </a:ext>
            </a:extLst>
          </p:cNvPr>
          <p:cNvSpPr txBox="1"/>
          <p:nvPr/>
        </p:nvSpPr>
        <p:spPr>
          <a:xfrm>
            <a:off x="3810000" y="5093514"/>
            <a:ext cx="1505564" cy="1131079"/>
          </a:xfrm>
          <a:prstGeom prst="rect">
            <a:avLst/>
          </a:prstGeom>
          <a:noFill/>
        </p:spPr>
        <p:txBody>
          <a:bodyPr wrap="square" rtlCol="0">
            <a:spAutoFit/>
          </a:bodyPr>
          <a:lstStyle/>
          <a:p>
            <a:r>
              <a:rPr lang="en-US" sz="1350" b="1" dirty="0"/>
              <a:t>IMO/IMDG Code</a:t>
            </a:r>
          </a:p>
          <a:p>
            <a:r>
              <a:rPr lang="en-US" sz="1350" dirty="0"/>
              <a:t>International</a:t>
            </a:r>
          </a:p>
          <a:p>
            <a:r>
              <a:rPr lang="en-US" sz="1350" dirty="0"/>
              <a:t>Marine Transport</a:t>
            </a:r>
          </a:p>
          <a:p>
            <a:r>
              <a:rPr lang="en-US" sz="1350" dirty="0"/>
              <a:t>Bi-annual Editions</a:t>
            </a:r>
          </a:p>
          <a:p>
            <a:r>
              <a:rPr lang="en-US" sz="1350" dirty="0"/>
              <a:t>2-Part Manual</a:t>
            </a:r>
          </a:p>
        </p:txBody>
      </p:sp>
      <p:sp>
        <p:nvSpPr>
          <p:cNvPr id="12" name="TextBox 11">
            <a:extLst>
              <a:ext uri="{FF2B5EF4-FFF2-40B4-BE49-F238E27FC236}">
                <a16:creationId xmlns:a16="http://schemas.microsoft.com/office/drawing/2014/main" id="{333D8A8D-9B30-417B-946F-C524A787CD48}"/>
              </a:ext>
            </a:extLst>
          </p:cNvPr>
          <p:cNvSpPr txBox="1"/>
          <p:nvPr/>
        </p:nvSpPr>
        <p:spPr>
          <a:xfrm>
            <a:off x="5569998" y="5116129"/>
            <a:ext cx="1546514" cy="1131079"/>
          </a:xfrm>
          <a:prstGeom prst="rect">
            <a:avLst/>
          </a:prstGeom>
          <a:noFill/>
        </p:spPr>
        <p:txBody>
          <a:bodyPr wrap="square" rtlCol="0">
            <a:spAutoFit/>
          </a:bodyPr>
          <a:lstStyle/>
          <a:p>
            <a:r>
              <a:rPr lang="en-US" sz="1350" b="1" dirty="0"/>
              <a:t>ADR</a:t>
            </a:r>
          </a:p>
          <a:p>
            <a:r>
              <a:rPr lang="en-US" sz="1350" dirty="0"/>
              <a:t>European(+) Domestic</a:t>
            </a:r>
          </a:p>
          <a:p>
            <a:r>
              <a:rPr lang="en-US" sz="1350" dirty="0"/>
              <a:t>Road Transport</a:t>
            </a:r>
          </a:p>
          <a:p>
            <a:r>
              <a:rPr lang="en-US" sz="1350" dirty="0"/>
              <a:t>Bi-annual Editions</a:t>
            </a:r>
          </a:p>
        </p:txBody>
      </p:sp>
      <p:sp>
        <p:nvSpPr>
          <p:cNvPr id="17" name="TextBox 16">
            <a:extLst>
              <a:ext uri="{FF2B5EF4-FFF2-40B4-BE49-F238E27FC236}">
                <a16:creationId xmlns:a16="http://schemas.microsoft.com/office/drawing/2014/main" id="{4A601C68-C1A1-4167-83E4-7F5A9844E2D1}"/>
              </a:ext>
            </a:extLst>
          </p:cNvPr>
          <p:cNvSpPr txBox="1"/>
          <p:nvPr/>
        </p:nvSpPr>
        <p:spPr>
          <a:xfrm>
            <a:off x="7432171" y="5116128"/>
            <a:ext cx="1546514" cy="923330"/>
          </a:xfrm>
          <a:prstGeom prst="rect">
            <a:avLst/>
          </a:prstGeom>
          <a:noFill/>
        </p:spPr>
        <p:txBody>
          <a:bodyPr wrap="square" rtlCol="0">
            <a:spAutoFit/>
          </a:bodyPr>
          <a:lstStyle/>
          <a:p>
            <a:r>
              <a:rPr lang="en-US" sz="1350" b="1" dirty="0"/>
              <a:t>TDG</a:t>
            </a:r>
          </a:p>
          <a:p>
            <a:r>
              <a:rPr lang="en-US" sz="1350" dirty="0"/>
              <a:t>Canadian Domestic</a:t>
            </a:r>
          </a:p>
          <a:p>
            <a:r>
              <a:rPr lang="en-US" sz="1350" dirty="0"/>
              <a:t>All Modes</a:t>
            </a:r>
          </a:p>
          <a:p>
            <a:r>
              <a:rPr lang="en-US" sz="1350" dirty="0"/>
              <a:t>Bi-annual Editions</a:t>
            </a:r>
          </a:p>
        </p:txBody>
      </p:sp>
      <p:pic>
        <p:nvPicPr>
          <p:cNvPr id="19" name="Picture 18">
            <a:extLst>
              <a:ext uri="{FF2B5EF4-FFF2-40B4-BE49-F238E27FC236}">
                <a16:creationId xmlns:a16="http://schemas.microsoft.com/office/drawing/2014/main" id="{4FF60D38-C2A0-492C-A298-6B9E029E621D}"/>
              </a:ext>
            </a:extLst>
          </p:cNvPr>
          <p:cNvPicPr>
            <a:picLocks noChangeAspect="1"/>
          </p:cNvPicPr>
          <p:nvPr/>
        </p:nvPicPr>
        <p:blipFill>
          <a:blip r:embed="rId3"/>
          <a:stretch>
            <a:fillRect/>
          </a:stretch>
        </p:blipFill>
        <p:spPr>
          <a:xfrm>
            <a:off x="7264000" y="3096669"/>
            <a:ext cx="1363745" cy="1703901"/>
          </a:xfrm>
          <a:prstGeom prst="rect">
            <a:avLst/>
          </a:prstGeom>
        </p:spPr>
      </p:pic>
      <p:sp>
        <p:nvSpPr>
          <p:cNvPr id="4" name="Arrow: Curved Right 3">
            <a:extLst>
              <a:ext uri="{FF2B5EF4-FFF2-40B4-BE49-F238E27FC236}">
                <a16:creationId xmlns:a16="http://schemas.microsoft.com/office/drawing/2014/main" id="{6C6D444D-C384-4032-B100-E875ED61C0F4}"/>
              </a:ext>
            </a:extLst>
          </p:cNvPr>
          <p:cNvSpPr/>
          <p:nvPr/>
        </p:nvSpPr>
        <p:spPr>
          <a:xfrm>
            <a:off x="1765737" y="3284778"/>
            <a:ext cx="152729" cy="72102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pic>
        <p:nvPicPr>
          <p:cNvPr id="6" name="Picture 5">
            <a:extLst>
              <a:ext uri="{FF2B5EF4-FFF2-40B4-BE49-F238E27FC236}">
                <a16:creationId xmlns:a16="http://schemas.microsoft.com/office/drawing/2014/main" id="{12B89D06-AC87-461D-B9C9-78E20A04D703}"/>
              </a:ext>
            </a:extLst>
          </p:cNvPr>
          <p:cNvPicPr>
            <a:picLocks noChangeAspect="1"/>
          </p:cNvPicPr>
          <p:nvPr/>
        </p:nvPicPr>
        <p:blipFill>
          <a:blip r:embed="rId4"/>
          <a:stretch>
            <a:fillRect/>
          </a:stretch>
        </p:blipFill>
        <p:spPr>
          <a:xfrm>
            <a:off x="1955250" y="1948232"/>
            <a:ext cx="1371600" cy="1728788"/>
          </a:xfrm>
          <a:prstGeom prst="rect">
            <a:avLst/>
          </a:prstGeom>
        </p:spPr>
      </p:pic>
      <p:sp>
        <p:nvSpPr>
          <p:cNvPr id="14" name="Title 3">
            <a:extLst>
              <a:ext uri="{FF2B5EF4-FFF2-40B4-BE49-F238E27FC236}">
                <a16:creationId xmlns:a16="http://schemas.microsoft.com/office/drawing/2014/main" id="{9D0BE6C3-15F3-456D-8A9D-BBB8D27B02D4}"/>
              </a:ext>
            </a:extLst>
          </p:cNvPr>
          <p:cNvSpPr txBox="1">
            <a:spLocks/>
          </p:cNvSpPr>
          <p:nvPr/>
        </p:nvSpPr>
        <p:spPr>
          <a:xfrm>
            <a:off x="876300" y="21823"/>
            <a:ext cx="7391400" cy="838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accent3">
                    <a:lumMod val="75000"/>
                  </a:schemeClr>
                </a:solidFill>
                <a:latin typeface="Calibri" panose="020F0502020204030204" pitchFamily="34" charset="0"/>
                <a:cs typeface="Calibri" panose="020F0502020204030204" pitchFamily="34" charset="0"/>
              </a:rPr>
              <a:t>Important Regulatory Manuals</a:t>
            </a:r>
          </a:p>
        </p:txBody>
      </p:sp>
      <p:sp>
        <p:nvSpPr>
          <p:cNvPr id="7" name="TextBox 6">
            <a:extLst>
              <a:ext uri="{FF2B5EF4-FFF2-40B4-BE49-F238E27FC236}">
                <a16:creationId xmlns:a16="http://schemas.microsoft.com/office/drawing/2014/main" id="{C6840F50-3146-420F-B13F-E57F19CA2D76}"/>
              </a:ext>
            </a:extLst>
          </p:cNvPr>
          <p:cNvSpPr txBox="1"/>
          <p:nvPr/>
        </p:nvSpPr>
        <p:spPr>
          <a:xfrm>
            <a:off x="1392672" y="993857"/>
            <a:ext cx="6553200" cy="646331"/>
          </a:xfrm>
          <a:prstGeom prst="rect">
            <a:avLst/>
          </a:prstGeom>
          <a:noFill/>
          <a:ln>
            <a:solidFill>
              <a:schemeClr val="accent6">
                <a:lumMod val="75000"/>
              </a:schemeClr>
            </a:solidFill>
          </a:ln>
        </p:spPr>
        <p:txBody>
          <a:bodyPr wrap="square" rtlCol="0">
            <a:spAutoFit/>
          </a:bodyPr>
          <a:lstStyle/>
          <a:p>
            <a:pPr algn="ctr"/>
            <a:r>
              <a:rPr lang="en-US" dirty="0"/>
              <a:t>United Nations Transport of Dangerous Goods Model Regulations “Orange Book”</a:t>
            </a:r>
          </a:p>
        </p:txBody>
      </p:sp>
      <p:pic>
        <p:nvPicPr>
          <p:cNvPr id="15" name="Picture 14">
            <a:extLst>
              <a:ext uri="{FF2B5EF4-FFF2-40B4-BE49-F238E27FC236}">
                <a16:creationId xmlns:a16="http://schemas.microsoft.com/office/drawing/2014/main" id="{694B41BF-79CD-452A-851F-7E81644E64F4}"/>
              </a:ext>
            </a:extLst>
          </p:cNvPr>
          <p:cNvPicPr>
            <a:picLocks noChangeAspect="1"/>
          </p:cNvPicPr>
          <p:nvPr/>
        </p:nvPicPr>
        <p:blipFill rotWithShape="1">
          <a:blip r:embed="rId5">
            <a:duotone>
              <a:schemeClr val="accent2">
                <a:shade val="45000"/>
                <a:satMod val="135000"/>
              </a:schemeClr>
              <a:prstClr val="white"/>
            </a:duotone>
            <a:extLst>
              <a:ext uri="{BEBA8EAE-BF5A-486C-A8C5-ECC9F3942E4B}">
                <a14:imgProps xmlns:a14="http://schemas.microsoft.com/office/drawing/2010/main">
                  <a14:imgLayer r:embed="rId6">
                    <a14:imgEffect>
                      <a14:sharpenSoften amount="50000"/>
                    </a14:imgEffect>
                  </a14:imgLayer>
                </a14:imgProps>
              </a:ext>
            </a:extLst>
          </a:blip>
          <a:srcRect t="9073"/>
          <a:stretch/>
        </p:blipFill>
        <p:spPr>
          <a:xfrm>
            <a:off x="219762" y="3071782"/>
            <a:ext cx="1149823" cy="1728788"/>
          </a:xfrm>
          <a:prstGeom prst="rect">
            <a:avLst/>
          </a:prstGeom>
          <a:ln w="3175">
            <a:solidFill>
              <a:schemeClr val="tx1"/>
            </a:solidFill>
          </a:ln>
        </p:spPr>
      </p:pic>
      <p:pic>
        <p:nvPicPr>
          <p:cNvPr id="2050" name="Picture 2" descr="Agreement concerning the International Carriage of Dangerous Goods by Road  (ADR 2021) | UNECE">
            <a:extLst>
              <a:ext uri="{FF2B5EF4-FFF2-40B4-BE49-F238E27FC236}">
                <a16:creationId xmlns:a16="http://schemas.microsoft.com/office/drawing/2014/main" id="{C3A14E8E-9BF4-4CF1-9485-E560FF5D31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08449" y="2975802"/>
            <a:ext cx="1186424" cy="1728789"/>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The IMDG Code - IMO Dangerous Goods Regulations from Labelmaster">
            <a:extLst>
              <a:ext uri="{FF2B5EF4-FFF2-40B4-BE49-F238E27FC236}">
                <a16:creationId xmlns:a16="http://schemas.microsoft.com/office/drawing/2014/main" id="{562CD5A6-A690-489B-8AB9-3803CC6132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38444" y="2899288"/>
            <a:ext cx="1901282" cy="19012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FD9F890C-88D9-4A16-B117-0235D2BC549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8308" y="3735719"/>
            <a:ext cx="1703902" cy="1703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84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80079"/>
            <a:ext cx="8534400" cy="1569660"/>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Class 8: Corrosive Materials</a:t>
            </a:r>
          </a:p>
          <a:p>
            <a:pPr algn="ctr"/>
            <a:r>
              <a:rPr lang="en-US" sz="3200" b="1" dirty="0">
                <a:solidFill>
                  <a:schemeClr val="accent3">
                    <a:lumMod val="75000"/>
                  </a:schemeClr>
                </a:solidFill>
              </a:rPr>
              <a:t>[starts at 49 CFR 173.136]</a:t>
            </a:r>
            <a:r>
              <a:rPr lang="en-US" sz="3200" b="1" dirty="0">
                <a:latin typeface="Arial" panose="020B0604020202020204" pitchFamily="34" charset="0"/>
                <a:cs typeface="Arial" panose="020B0604020202020204" pitchFamily="34" charset="0"/>
              </a:rPr>
              <a:t> </a:t>
            </a:r>
          </a:p>
          <a:p>
            <a:pPr algn="ctr"/>
            <a:endParaRPr lang="en-US" sz="3200" b="1" dirty="0">
              <a:latin typeface="Arial" panose="020B0604020202020204" pitchFamily="34" charset="0"/>
              <a:cs typeface="Arial" panose="020B0604020202020204" pitchFamily="34" charset="0"/>
            </a:endParaRPr>
          </a:p>
        </p:txBody>
      </p:sp>
      <p:sp>
        <p:nvSpPr>
          <p:cNvPr id="6" name="TextBox 5"/>
          <p:cNvSpPr txBox="1"/>
          <p:nvPr/>
        </p:nvSpPr>
        <p:spPr>
          <a:xfrm>
            <a:off x="-457200" y="1663607"/>
            <a:ext cx="7019527"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 173.137  Class 8 – Assignment of Packing Groups</a:t>
            </a:r>
          </a:p>
        </p:txBody>
      </p:sp>
      <p:pic>
        <p:nvPicPr>
          <p:cNvPr id="8" name="Picture 7"/>
          <p:cNvPicPr>
            <a:picLocks noChangeAspect="1"/>
          </p:cNvPicPr>
          <p:nvPr/>
        </p:nvPicPr>
        <p:blipFill>
          <a:blip r:embed="rId3"/>
          <a:stretch>
            <a:fillRect/>
          </a:stretch>
        </p:blipFill>
        <p:spPr>
          <a:xfrm>
            <a:off x="227089" y="2065031"/>
            <a:ext cx="6257523" cy="3032738"/>
          </a:xfrm>
          <a:prstGeom prst="rect">
            <a:avLst/>
          </a:prstGeom>
        </p:spPr>
      </p:pic>
      <p:pic>
        <p:nvPicPr>
          <p:cNvPr id="3" name="Picture 2"/>
          <p:cNvPicPr>
            <a:picLocks noChangeAspect="1"/>
          </p:cNvPicPr>
          <p:nvPr/>
        </p:nvPicPr>
        <p:blipFill>
          <a:blip r:embed="rId4"/>
          <a:stretch>
            <a:fillRect/>
          </a:stretch>
        </p:blipFill>
        <p:spPr>
          <a:xfrm>
            <a:off x="7088299" y="5092124"/>
            <a:ext cx="1147209" cy="1699724"/>
          </a:xfrm>
          <a:prstGeom prst="rect">
            <a:avLst/>
          </a:prstGeom>
        </p:spPr>
      </p:pic>
      <p:pic>
        <p:nvPicPr>
          <p:cNvPr id="5" name="Picture 4"/>
          <p:cNvPicPr>
            <a:picLocks noChangeAspect="1"/>
          </p:cNvPicPr>
          <p:nvPr/>
        </p:nvPicPr>
        <p:blipFill>
          <a:blip r:embed="rId5"/>
          <a:stretch>
            <a:fillRect/>
          </a:stretch>
        </p:blipFill>
        <p:spPr>
          <a:xfrm>
            <a:off x="4573398" y="5531286"/>
            <a:ext cx="1295401" cy="1260562"/>
          </a:xfrm>
          <a:prstGeom prst="rect">
            <a:avLst/>
          </a:prstGeom>
        </p:spPr>
      </p:pic>
      <p:pic>
        <p:nvPicPr>
          <p:cNvPr id="9" name="Picture 8"/>
          <p:cNvPicPr/>
          <p:nvPr/>
        </p:nvPicPr>
        <p:blipFill>
          <a:blip r:embed="rId6"/>
          <a:stretch>
            <a:fillRect/>
          </a:stretch>
        </p:blipFill>
        <p:spPr>
          <a:xfrm rot="18948615">
            <a:off x="7053176" y="2697965"/>
            <a:ext cx="1458632" cy="1462071"/>
          </a:xfrm>
          <a:prstGeom prst="rect">
            <a:avLst/>
          </a:prstGeom>
        </p:spPr>
      </p:pic>
    </p:spTree>
    <p:extLst>
      <p:ext uri="{BB962C8B-B14F-4D97-AF65-F5344CB8AC3E}">
        <p14:creationId xmlns:p14="http://schemas.microsoft.com/office/powerpoint/2010/main" val="35377973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202704"/>
            <a:ext cx="8839199" cy="1569660"/>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Class 9 - Miscellaneous Hazardous Materials</a:t>
            </a:r>
          </a:p>
          <a:p>
            <a:pPr algn="ctr"/>
            <a:r>
              <a:rPr lang="en-US" sz="3200" b="1" dirty="0">
                <a:solidFill>
                  <a:schemeClr val="accent3">
                    <a:lumMod val="75000"/>
                  </a:schemeClr>
                </a:solidFill>
              </a:rPr>
              <a:t>[starts at 49 CFR 173.140]</a:t>
            </a:r>
            <a:r>
              <a:rPr lang="en-US" sz="3200" b="1" dirty="0">
                <a:latin typeface="Arial" panose="020B0604020202020204" pitchFamily="34" charset="0"/>
                <a:cs typeface="Arial" panose="020B0604020202020204" pitchFamily="34" charset="0"/>
              </a:rPr>
              <a:t> </a:t>
            </a:r>
          </a:p>
          <a:p>
            <a:pPr algn="ctr"/>
            <a:endParaRPr lang="en-US" sz="3200" b="1"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372960"/>
            <a:ext cx="2244347" cy="2238248"/>
          </a:xfrm>
          <a:prstGeom prst="rect">
            <a:avLst/>
          </a:prstGeom>
        </p:spPr>
      </p:pic>
      <p:sp>
        <p:nvSpPr>
          <p:cNvPr id="4" name="TextBox 3"/>
          <p:cNvSpPr txBox="1"/>
          <p:nvPr/>
        </p:nvSpPr>
        <p:spPr>
          <a:xfrm>
            <a:off x="6477000" y="2917665"/>
            <a:ext cx="2362200" cy="584775"/>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(Class 9 Lithium Battery Hazard Label)</a:t>
            </a:r>
          </a:p>
        </p:txBody>
      </p:sp>
      <p:pic>
        <p:nvPicPr>
          <p:cNvPr id="7" name="Picture 6"/>
          <p:cNvPicPr>
            <a:picLocks noChangeAspect="1"/>
          </p:cNvPicPr>
          <p:nvPr/>
        </p:nvPicPr>
        <p:blipFill>
          <a:blip r:embed="rId4"/>
          <a:stretch>
            <a:fillRect/>
          </a:stretch>
        </p:blipFill>
        <p:spPr>
          <a:xfrm>
            <a:off x="2073511" y="1250194"/>
            <a:ext cx="2525351" cy="2483781"/>
          </a:xfrm>
          <a:prstGeom prst="rect">
            <a:avLst/>
          </a:prstGeom>
        </p:spPr>
      </p:pic>
      <p:pic>
        <p:nvPicPr>
          <p:cNvPr id="6" name="Picture 5"/>
          <p:cNvPicPr>
            <a:picLocks noChangeAspect="1"/>
          </p:cNvPicPr>
          <p:nvPr/>
        </p:nvPicPr>
        <p:blipFill>
          <a:blip r:embed="rId5"/>
          <a:stretch>
            <a:fillRect/>
          </a:stretch>
        </p:blipFill>
        <p:spPr>
          <a:xfrm>
            <a:off x="349718" y="3182070"/>
            <a:ext cx="2452687" cy="1454984"/>
          </a:xfrm>
          <a:prstGeom prst="rect">
            <a:avLst/>
          </a:prstGeom>
        </p:spPr>
      </p:pic>
      <p:pic>
        <p:nvPicPr>
          <p:cNvPr id="8" name="Picture 7"/>
          <p:cNvPicPr>
            <a:picLocks noChangeAspect="1"/>
          </p:cNvPicPr>
          <p:nvPr/>
        </p:nvPicPr>
        <p:blipFill>
          <a:blip r:embed="rId6"/>
          <a:stretch>
            <a:fillRect/>
          </a:stretch>
        </p:blipFill>
        <p:spPr>
          <a:xfrm>
            <a:off x="4724400" y="4245868"/>
            <a:ext cx="2420464" cy="2199164"/>
          </a:xfrm>
          <a:prstGeom prst="rect">
            <a:avLst/>
          </a:prstGeom>
        </p:spPr>
      </p:pic>
      <p:pic>
        <p:nvPicPr>
          <p:cNvPr id="10" name="Picture 9"/>
          <p:cNvPicPr>
            <a:picLocks noChangeAspect="1"/>
          </p:cNvPicPr>
          <p:nvPr/>
        </p:nvPicPr>
        <p:blipFill>
          <a:blip r:embed="rId7"/>
          <a:stretch>
            <a:fillRect/>
          </a:stretch>
        </p:blipFill>
        <p:spPr>
          <a:xfrm>
            <a:off x="6674644" y="3884460"/>
            <a:ext cx="1966912" cy="1271453"/>
          </a:xfrm>
          <a:prstGeom prst="rect">
            <a:avLst/>
          </a:prstGeom>
        </p:spPr>
      </p:pic>
      <p:pic>
        <p:nvPicPr>
          <p:cNvPr id="11" name="Picture 10"/>
          <p:cNvPicPr>
            <a:picLocks noChangeAspect="1"/>
          </p:cNvPicPr>
          <p:nvPr/>
        </p:nvPicPr>
        <p:blipFill>
          <a:blip r:embed="rId8"/>
          <a:stretch>
            <a:fillRect/>
          </a:stretch>
        </p:blipFill>
        <p:spPr>
          <a:xfrm>
            <a:off x="3336186" y="3909919"/>
            <a:ext cx="1503974" cy="1136820"/>
          </a:xfrm>
          <a:prstGeom prst="rect">
            <a:avLst/>
          </a:prstGeom>
        </p:spPr>
      </p:pic>
      <p:pic>
        <p:nvPicPr>
          <p:cNvPr id="3" name="Picture 2"/>
          <p:cNvPicPr>
            <a:picLocks noChangeAspect="1"/>
          </p:cNvPicPr>
          <p:nvPr/>
        </p:nvPicPr>
        <p:blipFill>
          <a:blip r:embed="rId9"/>
          <a:stretch>
            <a:fillRect/>
          </a:stretch>
        </p:blipFill>
        <p:spPr>
          <a:xfrm>
            <a:off x="1038621" y="5005051"/>
            <a:ext cx="1763784" cy="1080399"/>
          </a:xfrm>
          <a:prstGeom prst="rect">
            <a:avLst/>
          </a:prstGeom>
        </p:spPr>
      </p:pic>
    </p:spTree>
    <p:extLst>
      <p:ext uri="{BB962C8B-B14F-4D97-AF65-F5344CB8AC3E}">
        <p14:creationId xmlns:p14="http://schemas.microsoft.com/office/powerpoint/2010/main" val="18125390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810000" y="5202073"/>
            <a:ext cx="1524000" cy="1632857"/>
          </a:xfrm>
          <a:prstGeom prst="rect">
            <a:avLst/>
          </a:prstGeom>
        </p:spPr>
      </p:pic>
      <p:sp>
        <p:nvSpPr>
          <p:cNvPr id="2" name="TextBox 1"/>
          <p:cNvSpPr txBox="1"/>
          <p:nvPr/>
        </p:nvSpPr>
        <p:spPr>
          <a:xfrm>
            <a:off x="304800" y="551798"/>
            <a:ext cx="8534400" cy="1261884"/>
          </a:xfrm>
          <a:prstGeom prst="rect">
            <a:avLst/>
          </a:prstGeom>
          <a:noFill/>
        </p:spPr>
        <p:txBody>
          <a:bodyPr wrap="square" rtlCol="0">
            <a:spAutoFit/>
          </a:bodyPr>
          <a:lstStyle/>
          <a:p>
            <a:pPr lvl="0" algn="ctr">
              <a:defRPr/>
            </a:pPr>
            <a:r>
              <a:rPr kumimoji="0" lang="en-US" sz="4000" b="1" i="0" u="none" strike="noStrike" kern="1200" cap="none" spc="0" normalizeH="0" baseline="0" noProof="0" dirty="0">
                <a:ln>
                  <a:noFill/>
                </a:ln>
                <a:solidFill>
                  <a:srgbClr val="709331"/>
                </a:solidFill>
                <a:effectLst/>
                <a:uLnTx/>
                <a:uFillTx/>
                <a:latin typeface="Calibri" panose="020F0502020204030204" pitchFamily="34" charset="0"/>
                <a:cs typeface="Calibri" panose="020F0502020204030204" pitchFamily="34" charset="0"/>
              </a:rPr>
              <a:t>Hazardous Materials Table (HMT)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4" name="Picture 3"/>
          <p:cNvPicPr>
            <a:picLocks noChangeAspect="1"/>
          </p:cNvPicPr>
          <p:nvPr/>
        </p:nvPicPr>
        <p:blipFill>
          <a:blip r:embed="rId4"/>
          <a:stretch>
            <a:fillRect/>
          </a:stretch>
        </p:blipFill>
        <p:spPr>
          <a:xfrm>
            <a:off x="1371600" y="2183014"/>
            <a:ext cx="6400800" cy="2875291"/>
          </a:xfrm>
          <a:prstGeom prst="rect">
            <a:avLst/>
          </a:prstGeom>
        </p:spPr>
      </p:pic>
      <p:sp>
        <p:nvSpPr>
          <p:cNvPr id="3" name="Rectangle: Rounded Corners 2">
            <a:extLst>
              <a:ext uri="{FF2B5EF4-FFF2-40B4-BE49-F238E27FC236}">
                <a16:creationId xmlns:a16="http://schemas.microsoft.com/office/drawing/2014/main" id="{56121AEB-1254-4EB0-BB9B-A17AA13DCC25}"/>
              </a:ext>
            </a:extLst>
          </p:cNvPr>
          <p:cNvSpPr/>
          <p:nvPr/>
        </p:nvSpPr>
        <p:spPr>
          <a:xfrm>
            <a:off x="4913152" y="2100262"/>
            <a:ext cx="2895600" cy="3048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99461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0500" y="1505396"/>
            <a:ext cx="8763000" cy="384720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709331"/>
                </a:solidFill>
                <a:effectLst/>
                <a:uLnTx/>
                <a:uFillTx/>
                <a:latin typeface="Calibri" panose="020F0502020204030204" pitchFamily="34" charset="0"/>
                <a:cs typeface="Calibri" panose="020F0502020204030204" pitchFamily="34" charset="0"/>
              </a:rPr>
              <a:t>Safety Data Sheets</a:t>
            </a:r>
          </a:p>
          <a:p>
            <a:pPr algn="ctr" fontAlgn="base">
              <a:spcBef>
                <a:spcPct val="0"/>
              </a:spcBef>
              <a:spcAft>
                <a:spcPct val="0"/>
              </a:spcAft>
              <a:defRPr/>
            </a:pPr>
            <a:r>
              <a:rPr lang="en-US" b="1" dirty="0">
                <a:latin typeface="Calibri" panose="020F0502020204030204" pitchFamily="34" charset="0"/>
                <a:cs typeface="Calibri" panose="020F0502020204030204" pitchFamily="34" charset="0"/>
              </a:rPr>
              <a:t>(formerly Material Safety Data Sheets)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C00000"/>
              </a:solidFill>
              <a:effectLst/>
              <a:uLnTx/>
              <a:uFillTx/>
              <a:latin typeface="Calibri" panose="020F0502020204030204" pitchFamily="34" charset="0"/>
              <a:ea typeface="+mn-ea"/>
              <a:cs typeface="+mn-cs"/>
            </a:endParaRPr>
          </a:p>
          <a:p>
            <a:pPr marL="342900" marR="0" lvl="0" indent="-342900" algn="l" defTabSz="914400" rtl="0" eaLnBrk="1" fontAlgn="base" latinLnBrk="0" hangingPunct="1">
              <a:lnSpc>
                <a:spcPct val="100000"/>
              </a:lnSpc>
              <a:spcBef>
                <a:spcPct val="0"/>
              </a:spcBef>
              <a:spcAft>
                <a:spcPct val="0"/>
              </a:spcAft>
              <a:buClr>
                <a:schemeClr val="accent2">
                  <a:lumMod val="75000"/>
                </a:schemeClr>
              </a:buClr>
              <a:buSzTx/>
              <a:buFont typeface="Arial" panose="020B0604020202020204" pitchFamily="34" charset="0"/>
              <a:buChar char="•"/>
              <a:tabLst/>
              <a:defRPr/>
            </a:pPr>
            <a:r>
              <a:rPr kumimoji="0" lang="en-US" sz="2200" b="1" i="0" u="none" strike="noStrike" kern="1200" cap="none" spc="0" normalizeH="0" baseline="0" noProof="0" dirty="0">
                <a:ln>
                  <a:noFill/>
                </a:ln>
                <a:solidFill>
                  <a:srgbClr val="709331"/>
                </a:solidFill>
                <a:effectLst/>
                <a:uLnTx/>
                <a:uFillTx/>
                <a:latin typeface="Calibri" panose="020F0502020204030204" pitchFamily="34" charset="0"/>
                <a:ea typeface="+mn-ea"/>
                <a:cs typeface="+mn-cs"/>
              </a:rPr>
              <a:t>A Safety Data Sheet (SDS)</a:t>
            </a:r>
            <a:r>
              <a:rPr lang="en-US" sz="2200" dirty="0">
                <a:solidFill>
                  <a:srgbClr val="709331"/>
                </a:solidFill>
                <a:latin typeface="Calibri" panose="020F0502020204030204" pitchFamily="34" charset="0"/>
              </a:rPr>
              <a:t> </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is a detailed informational document prepared by the manufacturer or importer. It describes the physical and chemical properties of the product. </a:t>
            </a:r>
          </a:p>
          <a:p>
            <a:pPr marR="0" lvl="0" algn="l" defTabSz="914400" rtl="0" eaLnBrk="1" fontAlgn="base" latinLnBrk="0" hangingPunct="1">
              <a:lnSpc>
                <a:spcPct val="100000"/>
              </a:lnSpc>
              <a:spcBef>
                <a:spcPct val="0"/>
              </a:spcBef>
              <a:spcAft>
                <a:spcPct val="0"/>
              </a:spcAft>
              <a:buClr>
                <a:schemeClr val="accent2">
                  <a:lumMod val="75000"/>
                </a:schemeClr>
              </a:buClr>
              <a:buSzTx/>
              <a:tabLst/>
              <a:defRPr/>
            </a:pP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342900" marR="0" lvl="0" indent="-342900" algn="l" defTabSz="914400" rtl="0" eaLnBrk="1" fontAlgn="base" latinLnBrk="0" hangingPunct="1">
              <a:lnSpc>
                <a:spcPct val="100000"/>
              </a:lnSpc>
              <a:spcBef>
                <a:spcPct val="0"/>
              </a:spcBef>
              <a:spcAft>
                <a:spcPct val="0"/>
              </a:spcAft>
              <a:buClr>
                <a:schemeClr val="accent2">
                  <a:lumMod val="75000"/>
                </a:schemeClr>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SDSs contain </a:t>
            </a:r>
            <a:r>
              <a:rPr kumimoji="0" lang="en-US" sz="2200" b="1" i="0" u="none" strike="noStrike" kern="1200" cap="none" spc="0" normalizeH="0" baseline="0" noProof="0" dirty="0">
                <a:ln>
                  <a:noFill/>
                </a:ln>
                <a:solidFill>
                  <a:srgbClr val="709331"/>
                </a:solidFill>
                <a:effectLst/>
                <a:uLnTx/>
                <a:uFillTx/>
                <a:latin typeface="Calibri" panose="020F0502020204030204" pitchFamily="34" charset="0"/>
                <a:ea typeface="+mn-ea"/>
                <a:cs typeface="+mn-cs"/>
              </a:rPr>
              <a:t>useful information </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such as:</a:t>
            </a:r>
          </a:p>
          <a:p>
            <a:pPr marL="800100" lvl="1" indent="-342900" fontAlgn="base">
              <a:spcBef>
                <a:spcPct val="0"/>
              </a:spcBef>
              <a:spcAft>
                <a:spcPct val="0"/>
              </a:spcAft>
              <a:buClr>
                <a:schemeClr val="accent2">
                  <a:lumMod val="75000"/>
                </a:schemeClr>
              </a:buClr>
              <a:buSzPct val="70000"/>
              <a:buFont typeface="Courier New" panose="02070309020205020404" pitchFamily="49" charset="0"/>
              <a:buChar char="o"/>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Toxicity, flash point, procedures for spills and leaks, storage guidelines, exposure control and transportation information</a:t>
            </a:r>
          </a:p>
          <a:p>
            <a:pPr marR="0" lvl="0" algn="l" defTabSz="914400" rtl="0" eaLnBrk="1" fontAlgn="base" latinLnBrk="0" hangingPunct="1">
              <a:lnSpc>
                <a:spcPct val="100000"/>
              </a:lnSpc>
              <a:spcBef>
                <a:spcPct val="0"/>
              </a:spcBef>
              <a:spcAft>
                <a:spcPct val="0"/>
              </a:spcAft>
              <a:buClr>
                <a:schemeClr val="accent2">
                  <a:lumMod val="75000"/>
                </a:schemeClr>
              </a:buClr>
              <a:buSzTx/>
              <a:tabLst/>
              <a:defRPr/>
            </a:pP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8019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52600" y="1447800"/>
            <a:ext cx="5638800" cy="5262979"/>
          </a:xfrm>
          <a:prstGeom prst="rect">
            <a:avLst/>
          </a:prstGeom>
          <a:ln w="25400">
            <a:solidFill>
              <a:schemeClr val="accent2">
                <a:lumMod val="75000"/>
              </a:schemeClr>
            </a:solidFill>
          </a:ln>
        </p:spPr>
        <p:txBody>
          <a:bodyPr wrap="square">
            <a:spAutoFit/>
          </a:bodyPr>
          <a:lstStyle/>
          <a:p>
            <a:pPr lvl="0" fontAlgn="base">
              <a:spcBef>
                <a:spcPct val="0"/>
              </a:spcBef>
              <a:spcAft>
                <a:spcPct val="0"/>
              </a:spcAft>
              <a:defRPr/>
            </a:pPr>
            <a:r>
              <a:rPr lang="en-US" sz="2400" b="1" u="sng" dirty="0">
                <a:solidFill>
                  <a:srgbClr val="709331"/>
                </a:solidFill>
                <a:latin typeface="Calibri" panose="020F0502020204030204" pitchFamily="34" charset="0"/>
              </a:rPr>
              <a:t>Section 3: </a:t>
            </a:r>
          </a:p>
          <a:p>
            <a:pPr lvl="0" fontAlgn="base">
              <a:spcBef>
                <a:spcPct val="0"/>
              </a:spcBef>
              <a:spcAft>
                <a:spcPct val="0"/>
              </a:spcAft>
              <a:defRPr/>
            </a:pPr>
            <a:r>
              <a:rPr lang="en-US" sz="2400" b="1" dirty="0">
                <a:latin typeface="Calibri" panose="020F0502020204030204" pitchFamily="34" charset="0"/>
              </a:rPr>
              <a:t>Composition/Ingredient Information</a:t>
            </a:r>
          </a:p>
          <a:p>
            <a:pPr lvl="0" fontAlgn="base">
              <a:spcBef>
                <a:spcPct val="0"/>
              </a:spcBef>
              <a:spcAft>
                <a:spcPct val="0"/>
              </a:spcAft>
              <a:defRPr/>
            </a:pPr>
            <a:endParaRPr lang="en-US" sz="2400" b="1" u="sng" dirty="0">
              <a:solidFill>
                <a:srgbClr val="709331"/>
              </a:solidFill>
              <a:latin typeface="Calibri" panose="020F0502020204030204" pitchFamily="34" charset="0"/>
            </a:endParaRPr>
          </a:p>
          <a:p>
            <a:pPr lvl="0" fontAlgn="base">
              <a:spcBef>
                <a:spcPct val="0"/>
              </a:spcBef>
              <a:spcAft>
                <a:spcPct val="0"/>
              </a:spcAft>
              <a:defRPr/>
            </a:pPr>
            <a:r>
              <a:rPr lang="en-US" sz="2400" b="1" u="sng" dirty="0">
                <a:solidFill>
                  <a:srgbClr val="709331"/>
                </a:solidFill>
                <a:latin typeface="Calibri" panose="020F0502020204030204" pitchFamily="34" charset="0"/>
              </a:rPr>
              <a:t>Section 5/6: </a:t>
            </a:r>
          </a:p>
          <a:p>
            <a:pPr lvl="0" fontAlgn="base">
              <a:spcBef>
                <a:spcPct val="0"/>
              </a:spcBef>
              <a:spcAft>
                <a:spcPct val="0"/>
              </a:spcAft>
              <a:defRPr/>
            </a:pPr>
            <a:r>
              <a:rPr lang="en-US" sz="2400" b="1" dirty="0">
                <a:latin typeface="Calibri" panose="020F0502020204030204" pitchFamily="34" charset="0"/>
              </a:rPr>
              <a:t>Firefighting/Accidental Release Measures</a:t>
            </a:r>
          </a:p>
          <a:p>
            <a:pPr lvl="0" fontAlgn="base">
              <a:spcBef>
                <a:spcPct val="0"/>
              </a:spcBef>
              <a:spcAft>
                <a:spcPct val="0"/>
              </a:spcAft>
              <a:defRPr/>
            </a:pPr>
            <a:endParaRPr lang="en-US" sz="2400" b="1" u="sng" dirty="0">
              <a:solidFill>
                <a:srgbClr val="709331"/>
              </a:solidFill>
              <a:latin typeface="Calibri" panose="020F0502020204030204" pitchFamily="34" charset="0"/>
            </a:endParaRPr>
          </a:p>
          <a:p>
            <a:pPr lvl="0" fontAlgn="base">
              <a:spcBef>
                <a:spcPct val="0"/>
              </a:spcBef>
              <a:spcAft>
                <a:spcPct val="0"/>
              </a:spcAft>
              <a:defRPr/>
            </a:pPr>
            <a:r>
              <a:rPr lang="en-US" sz="2400" b="1" u="sng" dirty="0">
                <a:solidFill>
                  <a:srgbClr val="709331"/>
                </a:solidFill>
                <a:latin typeface="Calibri" panose="020F0502020204030204" pitchFamily="34" charset="0"/>
              </a:rPr>
              <a:t>Section 9: </a:t>
            </a:r>
          </a:p>
          <a:p>
            <a:pPr lvl="0" fontAlgn="base">
              <a:spcBef>
                <a:spcPct val="0"/>
              </a:spcBef>
              <a:spcAft>
                <a:spcPct val="0"/>
              </a:spcAft>
              <a:defRPr/>
            </a:pPr>
            <a:r>
              <a:rPr lang="en-US" sz="2400" b="1" dirty="0">
                <a:latin typeface="Calibri" panose="020F0502020204030204" pitchFamily="34" charset="0"/>
              </a:rPr>
              <a:t>Physical and Chemical Properties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sng" strike="noStrike" kern="1200" cap="none" spc="0" normalizeH="0" baseline="0" noProof="0" dirty="0">
              <a:ln>
                <a:noFill/>
              </a:ln>
              <a:solidFill>
                <a:srgbClr val="709331"/>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dirty="0">
                <a:ln>
                  <a:noFill/>
                </a:ln>
                <a:solidFill>
                  <a:srgbClr val="709331"/>
                </a:solidFill>
                <a:effectLst/>
                <a:uLnTx/>
                <a:uFillTx/>
                <a:latin typeface="Calibri" panose="020F0502020204030204" pitchFamily="34" charset="0"/>
                <a:ea typeface="+mn-ea"/>
                <a:cs typeface="+mn-cs"/>
              </a:rPr>
              <a:t>Section 11: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effectLst/>
                <a:uLnTx/>
                <a:uFillTx/>
                <a:latin typeface="Calibri" panose="020F0502020204030204" pitchFamily="34" charset="0"/>
                <a:ea typeface="+mn-ea"/>
                <a:cs typeface="+mn-cs"/>
              </a:rPr>
              <a:t>Toxicological Information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effectLst/>
              <a:uLnTx/>
              <a:uFillTx/>
              <a:latin typeface="Calibri" panose="020F0502020204030204" pitchFamily="34" charset="0"/>
              <a:ea typeface="+mn-ea"/>
              <a:cs typeface="+mn-cs"/>
            </a:endParaRPr>
          </a:p>
          <a:p>
            <a:pPr lvl="0" fontAlgn="base">
              <a:spcBef>
                <a:spcPct val="0"/>
              </a:spcBef>
              <a:spcAft>
                <a:spcPct val="0"/>
              </a:spcAft>
              <a:defRPr/>
            </a:pPr>
            <a:r>
              <a:rPr lang="en-US" sz="2400" b="1" u="sng" dirty="0">
                <a:solidFill>
                  <a:srgbClr val="709331"/>
                </a:solidFill>
                <a:latin typeface="Calibri" panose="020F0502020204030204" pitchFamily="34" charset="0"/>
              </a:rPr>
              <a:t>Section 12: </a:t>
            </a:r>
          </a:p>
          <a:p>
            <a:pPr lvl="0" fontAlgn="base">
              <a:spcBef>
                <a:spcPct val="0"/>
              </a:spcBef>
              <a:spcAft>
                <a:spcPct val="0"/>
              </a:spcAft>
              <a:defRPr/>
            </a:pPr>
            <a:r>
              <a:rPr lang="en-US" sz="2400" b="1" dirty="0">
                <a:latin typeface="Calibri" panose="020F0502020204030204" pitchFamily="34" charset="0"/>
              </a:rPr>
              <a:t>Ecological Information </a:t>
            </a:r>
          </a:p>
        </p:txBody>
      </p:sp>
      <p:sp>
        <p:nvSpPr>
          <p:cNvPr id="2" name="Rectangle 1">
            <a:extLst>
              <a:ext uri="{FF2B5EF4-FFF2-40B4-BE49-F238E27FC236}">
                <a16:creationId xmlns:a16="http://schemas.microsoft.com/office/drawing/2014/main" id="{93DE9B30-C82C-4449-BFB5-33CB922C274F}"/>
              </a:ext>
            </a:extLst>
          </p:cNvPr>
          <p:cNvSpPr/>
          <p:nvPr/>
        </p:nvSpPr>
        <p:spPr>
          <a:xfrm>
            <a:off x="1066800" y="87794"/>
            <a:ext cx="7010400" cy="1200329"/>
          </a:xfrm>
          <a:prstGeom prst="rect">
            <a:avLst/>
          </a:prstGeom>
        </p:spPr>
        <p:txBody>
          <a:bodyPr wrap="square">
            <a:spAutoFit/>
          </a:bodyPr>
          <a:lstStyle/>
          <a:p>
            <a:pPr lvl="0" algn="ctr" fontAlgn="base">
              <a:spcBef>
                <a:spcPct val="0"/>
              </a:spcBef>
              <a:spcAft>
                <a:spcPct val="0"/>
              </a:spcAft>
              <a:defRPr/>
            </a:pPr>
            <a:r>
              <a:rPr lang="en-US" sz="3600" b="1" dirty="0">
                <a:latin typeface="Calibri" panose="020F0502020204030204" pitchFamily="34" charset="0"/>
              </a:rPr>
              <a:t>Relevant Components of</a:t>
            </a:r>
          </a:p>
          <a:p>
            <a:pPr lvl="0" algn="ctr" fontAlgn="base">
              <a:spcBef>
                <a:spcPct val="0"/>
              </a:spcBef>
              <a:spcAft>
                <a:spcPct val="0"/>
              </a:spcAft>
              <a:defRPr/>
            </a:pPr>
            <a:r>
              <a:rPr lang="en-US" sz="3600" b="1" dirty="0">
                <a:latin typeface="Calibri" panose="020F0502020204030204" pitchFamily="34" charset="0"/>
              </a:rPr>
              <a:t>GHS-compliant SDS</a:t>
            </a:r>
          </a:p>
        </p:txBody>
      </p:sp>
    </p:spTree>
    <p:extLst>
      <p:ext uri="{BB962C8B-B14F-4D97-AF65-F5344CB8AC3E}">
        <p14:creationId xmlns:p14="http://schemas.microsoft.com/office/powerpoint/2010/main" val="261353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152400"/>
            <a:ext cx="6781800" cy="107721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709331"/>
                </a:solidFill>
                <a:effectLst/>
                <a:uLnTx/>
                <a:uFillTx/>
                <a:latin typeface="Calibri" panose="020F0502020204030204" pitchFamily="34" charset="0"/>
                <a:ea typeface="+mn-ea"/>
                <a:cs typeface="+mn-cs"/>
              </a:rPr>
              <a:t>Section 14 of a GHS-compliant SDS: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effectLst/>
                <a:uLnTx/>
                <a:uFillTx/>
                <a:latin typeface="Calibri" panose="020F0502020204030204" pitchFamily="34" charset="0"/>
                <a:ea typeface="+mn-ea"/>
                <a:cs typeface="+mn-cs"/>
              </a:rPr>
              <a:t>Transportation</a:t>
            </a:r>
            <a:endParaRPr kumimoji="0" lang="en-US" sz="3200" b="0" i="0" u="none" strike="noStrike" kern="1200" cap="none" spc="0" normalizeH="0" baseline="0" noProof="0" dirty="0">
              <a:ln>
                <a:noFill/>
              </a:ln>
              <a:effectLst/>
              <a:uLnTx/>
              <a:uFillTx/>
              <a:latin typeface="Calibri" panose="020F0502020204030204" pitchFamily="34" charset="0"/>
              <a:ea typeface="+mn-ea"/>
              <a:cs typeface="+mn-cs"/>
            </a:endParaRPr>
          </a:p>
        </p:txBody>
      </p:sp>
      <p:sp>
        <p:nvSpPr>
          <p:cNvPr id="2" name="Rectangle 1"/>
          <p:cNvSpPr/>
          <p:nvPr/>
        </p:nvSpPr>
        <p:spPr>
          <a:xfrm>
            <a:off x="430573" y="1447800"/>
            <a:ext cx="8282854" cy="5016758"/>
          </a:xfrm>
          <a:prstGeom prst="rect">
            <a:avLst/>
          </a:prstGeom>
          <a:ln w="22225">
            <a:noFill/>
          </a:ln>
        </p:spPr>
        <p:txBody>
          <a:bodyPr wrap="square">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709331"/>
                </a:solidFill>
                <a:effectLst/>
                <a:uLnTx/>
                <a:uFillTx/>
                <a:latin typeface="Calibri" panose="020F0502020204030204" pitchFamily="34" charset="0"/>
                <a:ea typeface="+mn-ea"/>
                <a:cs typeface="+mn-cs"/>
              </a:rPr>
              <a:t>UN/ID Number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 four-digit number that identifies hazardous materials or articles (e.g. explosives, flammable liquids, toxic substances, etc.).</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709331"/>
                </a:solidFill>
                <a:effectLst/>
                <a:uLnTx/>
                <a:uFillTx/>
                <a:latin typeface="Calibri" panose="020F0502020204030204" pitchFamily="34" charset="0"/>
                <a:ea typeface="+mn-ea"/>
                <a:cs typeface="+mn-cs"/>
              </a:rPr>
              <a:t>Transportation Proper Shipping Name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the Proper Shipping Name (PSN) accurately describes the hazards of the goods being transported.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709331"/>
                </a:solidFill>
                <a:effectLst/>
                <a:uLnTx/>
                <a:uFillTx/>
                <a:latin typeface="Calibri" panose="020F0502020204030204" pitchFamily="34" charset="0"/>
                <a:ea typeface="+mn-ea"/>
                <a:cs typeface="+mn-cs"/>
              </a:rPr>
              <a:t>Transport hazard class/division &amp; Sub hazard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substances and articles are assigned to a transport hazard class based on its most predominant hazard and may pose subsidiary hazards.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709331"/>
                </a:solidFill>
                <a:effectLst/>
                <a:uLnTx/>
                <a:uFillTx/>
                <a:latin typeface="Calibri" panose="020F0502020204030204" pitchFamily="34" charset="0"/>
                <a:ea typeface="+mn-ea"/>
                <a:cs typeface="+mn-cs"/>
              </a:rPr>
              <a:t>Packing group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 packing group number will be assigned depending on its degree of hazard (e.g. I, II, III) if applicable.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709331"/>
                </a:solidFill>
                <a:effectLst/>
                <a:uLnTx/>
                <a:uFillTx/>
                <a:latin typeface="Calibri" panose="020F0502020204030204" pitchFamily="34" charset="0"/>
                <a:ea typeface="+mn-ea"/>
                <a:cs typeface="+mn-cs"/>
              </a:rPr>
              <a:t>Environmental hazards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if the substance is a known marine pollutant, then it may indicate as either a “marine pollutant” or a “severe marine pollutant” and/or “reportable quantity</a:t>
            </a:r>
            <a:r>
              <a:rPr lang="en-US" sz="2000" dirty="0">
                <a:solidFill>
                  <a:prstClr val="black"/>
                </a:solidFill>
                <a:latin typeface="Calibri" panose="020F0502020204030204" pitchFamily="34" charset="0"/>
              </a:rPr>
              <a:t>.”</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94997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66800" y="228600"/>
            <a:ext cx="6781799" cy="707886"/>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effectLst/>
                <a:uLnTx/>
                <a:uFillTx/>
                <a:latin typeface="Calibri" panose="020F0502020204030204" pitchFamily="34" charset="0"/>
                <a:ea typeface="+mn-ea"/>
                <a:cs typeface="+mn-cs"/>
              </a:rPr>
              <a:t>SDS Section 14- Transportation</a:t>
            </a:r>
            <a:endParaRPr kumimoji="0" lang="en-US" sz="4000" b="0" i="0" u="none" strike="noStrike" kern="1200" cap="none" spc="0" normalizeH="0" baseline="0" noProof="0" dirty="0">
              <a:ln>
                <a:noFill/>
              </a:ln>
              <a:effectLst/>
              <a:uLnTx/>
              <a:uFillTx/>
              <a:latin typeface="Calibri" panose="020F0502020204030204" pitchFamily="34" charset="0"/>
              <a:ea typeface="+mn-ea"/>
              <a:cs typeface="+mn-cs"/>
            </a:endParaRPr>
          </a:p>
        </p:txBody>
      </p:sp>
      <p:sp>
        <p:nvSpPr>
          <p:cNvPr id="4" name="TextBox 3">
            <a:extLst>
              <a:ext uri="{FF2B5EF4-FFF2-40B4-BE49-F238E27FC236}">
                <a16:creationId xmlns:a16="http://schemas.microsoft.com/office/drawing/2014/main" id="{8E0D1C4C-84CF-4655-BDD2-ABA62A06A790}"/>
              </a:ext>
            </a:extLst>
          </p:cNvPr>
          <p:cNvSpPr txBox="1"/>
          <p:nvPr/>
        </p:nvSpPr>
        <p:spPr>
          <a:xfrm>
            <a:off x="701780" y="5862935"/>
            <a:ext cx="7740439" cy="830997"/>
          </a:xfrm>
          <a:prstGeom prst="rect">
            <a:avLst/>
          </a:prstGeom>
          <a:noFill/>
        </p:spPr>
        <p:txBody>
          <a:bodyPr wrap="square" rtlCol="0">
            <a:spAutoFit/>
          </a:bodyPr>
          <a:lstStyle/>
          <a:p>
            <a:r>
              <a:rPr lang="en-US" sz="2400" b="1" dirty="0">
                <a:solidFill>
                  <a:srgbClr val="709331"/>
                </a:solidFill>
              </a:rPr>
              <a:t>*Note: Section 14 is not required to be completed on SDS and not all SDSs are created equal!</a:t>
            </a:r>
          </a:p>
        </p:txBody>
      </p:sp>
      <p:pic>
        <p:nvPicPr>
          <p:cNvPr id="6" name="Picture 5">
            <a:extLst>
              <a:ext uri="{FF2B5EF4-FFF2-40B4-BE49-F238E27FC236}">
                <a16:creationId xmlns:a16="http://schemas.microsoft.com/office/drawing/2014/main" id="{BBE0B7D6-BC5D-4D61-9221-A6B444E0FBF3}"/>
              </a:ext>
            </a:extLst>
          </p:cNvPr>
          <p:cNvPicPr>
            <a:picLocks noChangeAspect="1"/>
          </p:cNvPicPr>
          <p:nvPr/>
        </p:nvPicPr>
        <p:blipFill>
          <a:blip r:embed="rId3"/>
          <a:stretch>
            <a:fillRect/>
          </a:stretch>
        </p:blipFill>
        <p:spPr>
          <a:xfrm>
            <a:off x="363523" y="1907381"/>
            <a:ext cx="7995959" cy="3043238"/>
          </a:xfrm>
          <a:prstGeom prst="rect">
            <a:avLst/>
          </a:prstGeom>
          <a:ln w="25400">
            <a:solidFill>
              <a:schemeClr val="tx1"/>
            </a:solidFill>
          </a:ln>
        </p:spPr>
      </p:pic>
      <p:cxnSp>
        <p:nvCxnSpPr>
          <p:cNvPr id="11" name="Straight Arrow Connector 10">
            <a:extLst>
              <a:ext uri="{FF2B5EF4-FFF2-40B4-BE49-F238E27FC236}">
                <a16:creationId xmlns:a16="http://schemas.microsoft.com/office/drawing/2014/main" id="{50A5C286-8953-4B16-AE42-C1F3892D584E}"/>
              </a:ext>
            </a:extLst>
          </p:cNvPr>
          <p:cNvCxnSpPr>
            <a:cxnSpLocks/>
          </p:cNvCxnSpPr>
          <p:nvPr/>
        </p:nvCxnSpPr>
        <p:spPr>
          <a:xfrm flipH="1">
            <a:off x="3714749" y="1516386"/>
            <a:ext cx="1485899" cy="1267361"/>
          </a:xfrm>
          <a:prstGeom prst="straightConnector1">
            <a:avLst/>
          </a:prstGeom>
          <a:ln w="317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23834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3" descr="Screen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19" y="717236"/>
            <a:ext cx="8965623" cy="547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75659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6" descr="Screen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36" y="696191"/>
            <a:ext cx="8956964" cy="5517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94931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9845" y="242467"/>
            <a:ext cx="5362277" cy="817419"/>
          </a:xfrm>
        </p:spPr>
        <p:txBody>
          <a:bodyPr/>
          <a:lstStyle/>
          <a:p>
            <a:r>
              <a:rPr lang="en-US" dirty="0">
                <a:latin typeface="Calibri" panose="020F0502020204030204" pitchFamily="34" charset="0"/>
              </a:rPr>
              <a:t>Most Air Carriers Use:</a:t>
            </a:r>
          </a:p>
        </p:txBody>
      </p:sp>
      <p:sp>
        <p:nvSpPr>
          <p:cNvPr id="7" name="Title 1"/>
          <p:cNvSpPr txBox="1">
            <a:spLocks/>
          </p:cNvSpPr>
          <p:nvPr/>
        </p:nvSpPr>
        <p:spPr>
          <a:xfrm>
            <a:off x="-53612" y="3831921"/>
            <a:ext cx="9251224" cy="817419"/>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0" i="1" u="none" strike="noStrike" kern="1200" cap="none" spc="0" normalizeH="0" baseline="0" noProof="0" dirty="0">
                <a:ln w="3175" cmpd="sng">
                  <a:noFill/>
                </a:ln>
                <a:solidFill>
                  <a:schemeClr val="accent2">
                    <a:lumMod val="75000"/>
                  </a:schemeClr>
                </a:solidFill>
                <a:effectLst/>
                <a:uLnTx/>
                <a:uFillTx/>
                <a:latin typeface="Calibri" panose="020F0502020204030204" pitchFamily="34" charset="0"/>
                <a:ea typeface="+mj-ea"/>
                <a:cs typeface="+mj-cs"/>
              </a:rPr>
              <a:t>IATA = Air Industry Preferred Compliance Regulations </a:t>
            </a:r>
          </a:p>
        </p:txBody>
      </p:sp>
      <p:pic>
        <p:nvPicPr>
          <p:cNvPr id="8" name="Picture 7"/>
          <p:cNvPicPr>
            <a:picLocks noChangeAspect="1"/>
          </p:cNvPicPr>
          <p:nvPr/>
        </p:nvPicPr>
        <p:blipFill>
          <a:blip r:embed="rId2"/>
          <a:stretch>
            <a:fillRect/>
          </a:stretch>
        </p:blipFill>
        <p:spPr>
          <a:xfrm rot="20802428">
            <a:off x="3419288" y="1311631"/>
            <a:ext cx="2155087" cy="2155087"/>
          </a:xfrm>
          <a:prstGeom prst="rect">
            <a:avLst/>
          </a:prstGeom>
          <a:ln w="88900" cap="sq" cmpd="thickThin">
            <a:solidFill>
              <a:srgbClr val="000000"/>
            </a:solidFill>
            <a:prstDash val="solid"/>
            <a:miter lim="800000"/>
          </a:ln>
          <a:effectLst>
            <a:innerShdw blurRad="76200">
              <a:srgbClr val="000000"/>
            </a:innerShdw>
          </a:effectLst>
        </p:spPr>
      </p:pic>
      <p:pic>
        <p:nvPicPr>
          <p:cNvPr id="9" name="Picture 8" descr="קובץ:American airlines 2013 logo icon detail.png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586" y="5138423"/>
            <a:ext cx="1591974" cy="1502145"/>
          </a:xfrm>
          <a:prstGeom prst="rect">
            <a:avLst/>
          </a:prstGeom>
        </p:spPr>
      </p:pic>
      <p:pic>
        <p:nvPicPr>
          <p:cNvPr id="10" name="Picture 9" descr="diloengrafico - Logos, logotipos y logosímbolo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1877" y="5887163"/>
            <a:ext cx="2117148" cy="713557"/>
          </a:xfrm>
          <a:prstGeom prst="rect">
            <a:avLst/>
          </a:prstGeom>
        </p:spPr>
      </p:pic>
      <p:pic>
        <p:nvPicPr>
          <p:cNvPr id="11" name="Picture 10" descr="Datei:Lufthansa Logo.svg – Wikipedi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2862" y="5319740"/>
            <a:ext cx="1290196" cy="1322925"/>
          </a:xfrm>
          <a:prstGeom prst="rect">
            <a:avLst/>
          </a:prstGeom>
        </p:spPr>
      </p:pic>
      <p:sp>
        <p:nvSpPr>
          <p:cNvPr id="12" name="TextBox 11"/>
          <p:cNvSpPr txBox="1"/>
          <p:nvPr/>
        </p:nvSpPr>
        <p:spPr>
          <a:xfrm>
            <a:off x="6400800" y="6270537"/>
            <a:ext cx="259413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mn-ea"/>
                <a:cs typeface="+mn-cs"/>
              </a:rPr>
              <a:t>Just to name a few</a:t>
            </a:r>
            <a:r>
              <a:rPr lang="en-US" b="1" dirty="0">
                <a:solidFill>
                  <a:srgbClr val="C00000"/>
                </a:solidFill>
                <a:latin typeface="Arial" charset="0"/>
              </a:rPr>
              <a:t>. . .</a:t>
            </a:r>
            <a:endParaRPr kumimoji="0" lang="en-US" sz="1800" b="1" i="0" u="none" strike="noStrike" kern="1200" cap="none" spc="0" normalizeH="0" baseline="0" noProof="0" dirty="0">
              <a:ln>
                <a:noFill/>
              </a:ln>
              <a:solidFill>
                <a:srgbClr val="C00000"/>
              </a:solidFill>
              <a:effectLst/>
              <a:uLnTx/>
              <a:uFillTx/>
              <a:latin typeface="Arial" charset="0"/>
              <a:ea typeface="+mn-ea"/>
              <a:cs typeface="+mn-cs"/>
            </a:endParaRPr>
          </a:p>
        </p:txBody>
      </p:sp>
      <p:sp>
        <p:nvSpPr>
          <p:cNvPr id="3" name="TextBox 2"/>
          <p:cNvSpPr txBox="1"/>
          <p:nvPr/>
        </p:nvSpPr>
        <p:spPr>
          <a:xfrm>
            <a:off x="4876800" y="2730590"/>
            <a:ext cx="304800" cy="317410"/>
          </a:xfrm>
          <a:prstGeom prst="rect">
            <a:avLst/>
          </a:prstGeom>
          <a:solidFill>
            <a:schemeClr val="bg1"/>
          </a:solidFill>
        </p:spPr>
        <p:txBody>
          <a:bodyPr wrap="square" rtlCol="0">
            <a:spAutoFit/>
          </a:bodyPr>
          <a:lstStyle/>
          <a:p>
            <a:endParaRPr lang="en-US">
              <a:solidFill>
                <a:schemeClr val="bg1"/>
              </a:solidFill>
            </a:endParaRPr>
          </a:p>
        </p:txBody>
      </p:sp>
    </p:spTree>
    <p:extLst>
      <p:ext uri="{BB962C8B-B14F-4D97-AF65-F5344CB8AC3E}">
        <p14:creationId xmlns:p14="http://schemas.microsoft.com/office/powerpoint/2010/main" val="737156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352800" y="1870907"/>
            <a:ext cx="2255981" cy="4185128"/>
            <a:chOff x="1123884" y="1447800"/>
            <a:chExt cx="1238316" cy="2124074"/>
          </a:xfrm>
        </p:grpSpPr>
        <p:pic>
          <p:nvPicPr>
            <p:cNvPr id="6" name="Picture 2" descr="C:\Users\steved\Desktop\Classroom Training items\IMAGES\GHS Boo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3884" y="1853453"/>
              <a:ext cx="1219200" cy="1718421"/>
            </a:xfrm>
            <a:prstGeom prst="rect">
              <a:avLst/>
            </a:prstGeom>
            <a:noFill/>
            <a:ln w="317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143000" y="1447800"/>
              <a:ext cx="1219200"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GHS</a:t>
              </a:r>
            </a:p>
          </p:txBody>
        </p:sp>
      </p:grpSp>
      <p:sp>
        <p:nvSpPr>
          <p:cNvPr id="10" name="Title 3">
            <a:extLst>
              <a:ext uri="{FF2B5EF4-FFF2-40B4-BE49-F238E27FC236}">
                <a16:creationId xmlns:a16="http://schemas.microsoft.com/office/drawing/2014/main" id="{BBAA998A-F49C-400D-8F06-2850871FDB10}"/>
              </a:ext>
            </a:extLst>
          </p:cNvPr>
          <p:cNvSpPr txBox="1">
            <a:spLocks/>
          </p:cNvSpPr>
          <p:nvPr/>
        </p:nvSpPr>
        <p:spPr>
          <a:xfrm>
            <a:off x="930717" y="801965"/>
            <a:ext cx="7391400" cy="838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accent3">
                    <a:lumMod val="75000"/>
                  </a:schemeClr>
                </a:solidFill>
                <a:latin typeface="Calibri" panose="020F0502020204030204" pitchFamily="34" charset="0"/>
                <a:cs typeface="Calibri" panose="020F0502020204030204" pitchFamily="34" charset="0"/>
              </a:rPr>
              <a:t>Other Regulatory Manuals</a:t>
            </a:r>
          </a:p>
        </p:txBody>
      </p:sp>
    </p:spTree>
    <p:extLst>
      <p:ext uri="{BB962C8B-B14F-4D97-AF65-F5344CB8AC3E}">
        <p14:creationId xmlns:p14="http://schemas.microsoft.com/office/powerpoint/2010/main" val="13341771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4532" y="1035462"/>
            <a:ext cx="6774935" cy="4787075"/>
          </a:xfrm>
          <a:prstGeom prst="rect">
            <a:avLst/>
          </a:prstGeom>
        </p:spPr>
      </p:pic>
      <p:sp>
        <p:nvSpPr>
          <p:cNvPr id="4" name="TextBox 3"/>
          <p:cNvSpPr txBox="1"/>
          <p:nvPr/>
        </p:nvSpPr>
        <p:spPr>
          <a:xfrm>
            <a:off x="457199" y="348865"/>
            <a:ext cx="7841736" cy="584775"/>
          </a:xfrm>
          <a:prstGeom prst="rect">
            <a:avLst/>
          </a:prstGeom>
          <a:noFill/>
        </p:spPr>
        <p:txBody>
          <a:bodyPr wrap="square" rtlCol="0">
            <a:spAutoFit/>
          </a:bodyPr>
          <a:lstStyle/>
          <a:p>
            <a:pPr algn="ctr"/>
            <a:r>
              <a:rPr lang="en-US" sz="3200" b="1" dirty="0" err="1">
                <a:solidFill>
                  <a:schemeClr val="accent3">
                    <a:lumMod val="75000"/>
                  </a:schemeClr>
                </a:solidFill>
                <a:latin typeface="Arial" panose="020B0604020202020204" pitchFamily="34" charset="0"/>
                <a:cs typeface="Arial" panose="020B0604020202020204" pitchFamily="34" charset="0"/>
              </a:rPr>
              <a:t>Packagings</a:t>
            </a:r>
            <a:r>
              <a:rPr lang="en-US" sz="3200" b="1" dirty="0">
                <a:solidFill>
                  <a:schemeClr val="accent3">
                    <a:lumMod val="75000"/>
                  </a:schemeClr>
                </a:solidFill>
                <a:latin typeface="Arial" panose="020B0604020202020204" pitchFamily="34" charset="0"/>
                <a:cs typeface="Arial" panose="020B0604020202020204" pitchFamily="34" charset="0"/>
              </a:rPr>
              <a:t> and Packing Requirements</a:t>
            </a:r>
          </a:p>
        </p:txBody>
      </p:sp>
    </p:spTree>
    <p:extLst>
      <p:ext uri="{BB962C8B-B14F-4D97-AF65-F5344CB8AC3E}">
        <p14:creationId xmlns:p14="http://schemas.microsoft.com/office/powerpoint/2010/main" val="4621558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23011" y="791756"/>
            <a:ext cx="8477250" cy="4801314"/>
          </a:xfrm>
          <a:prstGeom prst="rect">
            <a:avLst/>
          </a:prstGeom>
          <a:noFill/>
        </p:spPr>
        <p:txBody>
          <a:bodyPr wrap="square" rtlCol="0">
            <a:spAutoFit/>
          </a:bodyPr>
          <a:lstStyle/>
          <a:p>
            <a:endParaRPr lang="en-US" dirty="0">
              <a:solidFill>
                <a:schemeClr val="accent3">
                  <a:lumMod val="75000"/>
                </a:schemeClr>
              </a:solidFill>
              <a:latin typeface="Arial" panose="020B0604020202020204" pitchFamily="34" charset="0"/>
              <a:cs typeface="Arial" panose="020B0604020202020204" pitchFamily="34" charset="0"/>
            </a:endParaRPr>
          </a:p>
          <a:p>
            <a:pPr marL="285750" indent="-285750">
              <a:buFont typeface="Wingdings" pitchFamily="2" charset="2"/>
              <a:buChar char="§"/>
            </a:pPr>
            <a:r>
              <a:rPr lang="en-US" b="1" dirty="0">
                <a:solidFill>
                  <a:schemeClr val="accent3">
                    <a:lumMod val="75000"/>
                  </a:schemeClr>
                </a:solidFill>
                <a:latin typeface="Arial" panose="020B0604020202020204" pitchFamily="34" charset="0"/>
                <a:cs typeface="Arial" panose="020B0604020202020204" pitchFamily="34" charset="0"/>
              </a:rPr>
              <a:t>COMBINATION PACKAGINGS</a:t>
            </a:r>
            <a:r>
              <a:rPr lang="en-US" dirty="0">
                <a:solidFill>
                  <a:schemeClr val="accent3">
                    <a:lumMod val="75000"/>
                  </a:schemeClr>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 combination of packagings, for transport purposes, consisting of one or more inner packagings secured in a non-bulk outer packaging.  It does not include a composite packaging.</a:t>
            </a:r>
          </a:p>
          <a:p>
            <a:endParaRPr lang="en-US" dirty="0">
              <a:latin typeface="Arial" panose="020B0604020202020204" pitchFamily="34" charset="0"/>
              <a:cs typeface="Arial" panose="020B0604020202020204" pitchFamily="34" charset="0"/>
            </a:endParaRPr>
          </a:p>
          <a:p>
            <a:pPr marL="285750" indent="-285750">
              <a:buFont typeface="Wingdings" pitchFamily="2" charset="2"/>
              <a:buChar char="§"/>
            </a:pPr>
            <a:r>
              <a:rPr lang="en-US" b="1" dirty="0">
                <a:solidFill>
                  <a:schemeClr val="accent3">
                    <a:lumMod val="75000"/>
                  </a:schemeClr>
                </a:solidFill>
                <a:latin typeface="Arial" panose="020B0604020202020204" pitchFamily="34" charset="0"/>
                <a:cs typeface="Arial" panose="020B0604020202020204" pitchFamily="34" charset="0"/>
              </a:rPr>
              <a:t>COMPOSITE PACKAGINGS</a:t>
            </a:r>
            <a:r>
              <a:rPr lang="en-US" dirty="0">
                <a:solidFill>
                  <a:schemeClr val="accent3">
                    <a:lumMod val="75000"/>
                  </a:schemeClr>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Packaging consisting of an outer packaging and an inner receptacle so constructed that the inner receptacle and the outer packaging form an integral packaging.  Once assembled, it remains thereafter an integrated single unit; it is filled, stored, transported and emptied as such.</a:t>
            </a:r>
          </a:p>
          <a:p>
            <a:endParaRPr lang="en-US" dirty="0">
              <a:latin typeface="Arial" panose="020B0604020202020204" pitchFamily="34" charset="0"/>
              <a:cs typeface="Arial" panose="020B0604020202020204" pitchFamily="34" charset="0"/>
            </a:endParaRPr>
          </a:p>
          <a:p>
            <a:pPr marL="285750" indent="-285750">
              <a:buFont typeface="Wingdings" pitchFamily="2" charset="2"/>
              <a:buChar char="§"/>
            </a:pPr>
            <a:r>
              <a:rPr lang="en-US" b="1" dirty="0">
                <a:solidFill>
                  <a:schemeClr val="accent3">
                    <a:lumMod val="75000"/>
                  </a:schemeClr>
                </a:solidFill>
                <a:latin typeface="Arial" panose="020B0604020202020204" pitchFamily="34" charset="0"/>
                <a:cs typeface="Arial" panose="020B0604020202020204" pitchFamily="34" charset="0"/>
              </a:rPr>
              <a:t>SINGLE PACKAGINGS</a:t>
            </a:r>
            <a:r>
              <a:rPr lang="en-US" dirty="0">
                <a:solidFill>
                  <a:schemeClr val="accent3">
                    <a:lumMod val="75000"/>
                  </a:schemeClr>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 non-bulk packaging other than a combination packaging.</a:t>
            </a:r>
          </a:p>
          <a:p>
            <a:pPr marL="285750" indent="-285750">
              <a:buFont typeface="Wingdings" pitchFamily="2" charset="2"/>
              <a:buChar char="§"/>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285750" indent="-285750">
              <a:buFont typeface="Wingdings" pitchFamily="2" charset="2"/>
              <a:buChar char="§"/>
            </a:pPr>
            <a:endParaRPr lang="en-US" dirty="0">
              <a:latin typeface="Arial" panose="020B0604020202020204" pitchFamily="34" charset="0"/>
              <a:cs typeface="Arial" panose="020B0604020202020204" pitchFamily="34" charset="0"/>
            </a:endParaRPr>
          </a:p>
          <a:p>
            <a:pPr marL="285750" indent="-285750">
              <a:buFont typeface="Wingdings" pitchFamily="2" charset="2"/>
              <a:buChar char="§"/>
            </a:pPr>
            <a:endParaRPr lang="en-US" dirty="0">
              <a:latin typeface="Arial" panose="020B0604020202020204" pitchFamily="34" charset="0"/>
              <a:cs typeface="Arial" panose="020B0604020202020204" pitchFamily="34" charset="0"/>
            </a:endParaRPr>
          </a:p>
          <a:p>
            <a:pPr marL="285750" indent="-285750">
              <a:buFont typeface="Wingdings" pitchFamily="2" charset="2"/>
              <a:buChar char="§"/>
            </a:pPr>
            <a:endParaRPr lang="en-US" dirty="0">
              <a:latin typeface="Calibri" pitchFamily="34" charset="0"/>
            </a:endParaRPr>
          </a:p>
        </p:txBody>
      </p:sp>
      <p:sp>
        <p:nvSpPr>
          <p:cNvPr id="6" name="TextBox 5"/>
          <p:cNvSpPr txBox="1"/>
          <p:nvPr/>
        </p:nvSpPr>
        <p:spPr>
          <a:xfrm>
            <a:off x="1721268" y="206981"/>
            <a:ext cx="5480736"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Types Non-bulk Packaging</a:t>
            </a:r>
          </a:p>
        </p:txBody>
      </p:sp>
      <p:pic>
        <p:nvPicPr>
          <p:cNvPr id="5" name="Picture 4">
            <a:extLst>
              <a:ext uri="{FF2B5EF4-FFF2-40B4-BE49-F238E27FC236}">
                <a16:creationId xmlns:a16="http://schemas.microsoft.com/office/drawing/2014/main" id="{ED344BA7-7722-46B9-87FC-FB61AD5EF7A2}"/>
              </a:ext>
            </a:extLst>
          </p:cNvPr>
          <p:cNvPicPr>
            <a:picLocks noChangeAspect="1"/>
          </p:cNvPicPr>
          <p:nvPr/>
        </p:nvPicPr>
        <p:blipFill>
          <a:blip r:embed="rId3"/>
          <a:stretch>
            <a:fillRect/>
          </a:stretch>
        </p:blipFill>
        <p:spPr>
          <a:xfrm>
            <a:off x="6689898" y="3972688"/>
            <a:ext cx="1223027" cy="1995469"/>
          </a:xfrm>
          <a:prstGeom prst="rect">
            <a:avLst/>
          </a:prstGeom>
        </p:spPr>
      </p:pic>
      <p:pic>
        <p:nvPicPr>
          <p:cNvPr id="7" name="Picture 6" descr="composite.jpg">
            <a:extLst>
              <a:ext uri="{FF2B5EF4-FFF2-40B4-BE49-F238E27FC236}">
                <a16:creationId xmlns:a16="http://schemas.microsoft.com/office/drawing/2014/main" id="{D85A07C6-F78E-4ADA-BB59-40A9054D007D}"/>
              </a:ext>
            </a:extLst>
          </p:cNvPr>
          <p:cNvPicPr>
            <a:picLocks noChangeAspect="1"/>
          </p:cNvPicPr>
          <p:nvPr/>
        </p:nvPicPr>
        <p:blipFill>
          <a:blip r:embed="rId4" cstate="print"/>
          <a:stretch>
            <a:fillRect/>
          </a:stretch>
        </p:blipFill>
        <p:spPr>
          <a:xfrm>
            <a:off x="3669283" y="3844880"/>
            <a:ext cx="1805433" cy="2206639"/>
          </a:xfrm>
          <a:prstGeom prst="rect">
            <a:avLst/>
          </a:prstGeom>
        </p:spPr>
      </p:pic>
      <p:sp>
        <p:nvSpPr>
          <p:cNvPr id="2" name="Rectangle 1">
            <a:extLst>
              <a:ext uri="{FF2B5EF4-FFF2-40B4-BE49-F238E27FC236}">
                <a16:creationId xmlns:a16="http://schemas.microsoft.com/office/drawing/2014/main" id="{C49CF0D2-3C3F-44D7-8640-CA726C27E3C0}"/>
              </a:ext>
            </a:extLst>
          </p:cNvPr>
          <p:cNvSpPr/>
          <p:nvPr/>
        </p:nvSpPr>
        <p:spPr>
          <a:xfrm>
            <a:off x="6862831" y="6251935"/>
            <a:ext cx="877163"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Single</a:t>
            </a:r>
            <a:endParaRPr lang="en-US" b="1" dirty="0"/>
          </a:p>
        </p:txBody>
      </p:sp>
      <p:sp>
        <p:nvSpPr>
          <p:cNvPr id="3" name="Rectangle 2">
            <a:extLst>
              <a:ext uri="{FF2B5EF4-FFF2-40B4-BE49-F238E27FC236}">
                <a16:creationId xmlns:a16="http://schemas.microsoft.com/office/drawing/2014/main" id="{814DFA07-8CDB-4E12-81D7-CF65B02DDFB7}"/>
              </a:ext>
            </a:extLst>
          </p:cNvPr>
          <p:cNvSpPr/>
          <p:nvPr/>
        </p:nvSpPr>
        <p:spPr>
          <a:xfrm>
            <a:off x="3883349" y="6251935"/>
            <a:ext cx="1377300"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Composite</a:t>
            </a:r>
            <a:endParaRPr lang="en-US" b="1" dirty="0"/>
          </a:p>
        </p:txBody>
      </p:sp>
      <p:pic>
        <p:nvPicPr>
          <p:cNvPr id="4" name="Picture 3">
            <a:extLst>
              <a:ext uri="{FF2B5EF4-FFF2-40B4-BE49-F238E27FC236}">
                <a16:creationId xmlns:a16="http://schemas.microsoft.com/office/drawing/2014/main" id="{471849BE-D9AA-4CB3-A846-C4641345FCBD}"/>
              </a:ext>
            </a:extLst>
          </p:cNvPr>
          <p:cNvPicPr>
            <a:picLocks noChangeAspect="1"/>
          </p:cNvPicPr>
          <p:nvPr/>
        </p:nvPicPr>
        <p:blipFill>
          <a:blip r:embed="rId5"/>
          <a:stretch>
            <a:fillRect/>
          </a:stretch>
        </p:blipFill>
        <p:spPr>
          <a:xfrm>
            <a:off x="838200" y="4414841"/>
            <a:ext cx="1921220" cy="1444638"/>
          </a:xfrm>
          <a:prstGeom prst="rect">
            <a:avLst/>
          </a:prstGeom>
        </p:spPr>
      </p:pic>
      <p:sp>
        <p:nvSpPr>
          <p:cNvPr id="10" name="Rectangle 9">
            <a:extLst>
              <a:ext uri="{FF2B5EF4-FFF2-40B4-BE49-F238E27FC236}">
                <a16:creationId xmlns:a16="http://schemas.microsoft.com/office/drawing/2014/main" id="{D393A8D1-C5F2-4DA1-A4EC-B9513C1AA4D0}"/>
              </a:ext>
            </a:extLst>
          </p:cNvPr>
          <p:cNvSpPr/>
          <p:nvPr/>
        </p:nvSpPr>
        <p:spPr>
          <a:xfrm>
            <a:off x="1001155" y="6251935"/>
            <a:ext cx="1595309"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Combination</a:t>
            </a:r>
            <a:endParaRPr lang="en-US" b="1" dirty="0"/>
          </a:p>
        </p:txBody>
      </p:sp>
    </p:spTree>
    <p:extLst>
      <p:ext uri="{BB962C8B-B14F-4D97-AF65-F5344CB8AC3E}">
        <p14:creationId xmlns:p14="http://schemas.microsoft.com/office/powerpoint/2010/main" val="3159905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idx="4294967295"/>
          </p:nvPr>
        </p:nvSpPr>
        <p:spPr>
          <a:xfrm>
            <a:off x="619125" y="582062"/>
            <a:ext cx="8001000" cy="520700"/>
          </a:xfrm>
          <a:prstGeom prst="rect">
            <a:avLst/>
          </a:prstGeom>
        </p:spPr>
        <p:txBody>
          <a:bodyPr>
            <a:noAutofit/>
          </a:bodyPr>
          <a:lstStyle/>
          <a:p>
            <a:pPr algn="ctr"/>
            <a:r>
              <a:rPr lang="en-US" sz="3200" b="1" dirty="0">
                <a:latin typeface="Arial" panose="020B0604020202020204" pitchFamily="34" charset="0"/>
                <a:cs typeface="Arial" panose="020B0604020202020204" pitchFamily="34" charset="0"/>
              </a:rPr>
              <a:t>Combination Packagings</a:t>
            </a:r>
          </a:p>
        </p:txBody>
      </p:sp>
      <p:pic>
        <p:nvPicPr>
          <p:cNvPr id="6" name="Picture 4" descr="box w con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9691" y="2107192"/>
            <a:ext cx="2432050" cy="1811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518532" y="4282589"/>
            <a:ext cx="2667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b="1" dirty="0">
                <a:cs typeface="Arial" panose="020B0604020202020204" pitchFamily="34" charset="0"/>
              </a:rPr>
              <a:t>Outer and Inner Packaging</a:t>
            </a:r>
          </a:p>
        </p:txBody>
      </p:sp>
      <p:sp>
        <p:nvSpPr>
          <p:cNvPr id="9" name="Text Box 6"/>
          <p:cNvSpPr txBox="1">
            <a:spLocks noChangeArrowheads="1"/>
          </p:cNvSpPr>
          <p:nvPr/>
        </p:nvSpPr>
        <p:spPr bwMode="auto">
          <a:xfrm>
            <a:off x="3337932" y="4282589"/>
            <a:ext cx="264636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b="1" dirty="0">
                <a:cs typeface="Arial" panose="020B0604020202020204" pitchFamily="34" charset="0"/>
              </a:rPr>
              <a:t>Suitable and adequate absorbent/cushioning material</a:t>
            </a:r>
          </a:p>
        </p:txBody>
      </p:sp>
      <p:sp>
        <p:nvSpPr>
          <p:cNvPr id="10" name="Text Box 7"/>
          <p:cNvSpPr txBox="1">
            <a:spLocks noChangeArrowheads="1"/>
          </p:cNvSpPr>
          <p:nvPr/>
        </p:nvSpPr>
        <p:spPr bwMode="auto">
          <a:xfrm>
            <a:off x="6241872" y="4333875"/>
            <a:ext cx="2179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b="1" dirty="0">
                <a:cs typeface="Arial" panose="020B0604020202020204" pitchFamily="34" charset="0"/>
              </a:rPr>
              <a:t>Completed PACKAGE</a:t>
            </a:r>
          </a:p>
        </p:txBody>
      </p:sp>
      <p:pic>
        <p:nvPicPr>
          <p:cNvPr id="13" name="Picture 9" descr="box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94437" y="2145506"/>
            <a:ext cx="2011363" cy="171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us 1"/>
          <p:cNvSpPr/>
          <p:nvPr/>
        </p:nvSpPr>
        <p:spPr>
          <a:xfrm flipH="1">
            <a:off x="2963970" y="4415096"/>
            <a:ext cx="304800" cy="342156"/>
          </a:xfrm>
          <a:prstGeom prst="mathPlus">
            <a:avLst>
              <a:gd name="adj1" fmla="val 2352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Equal 2"/>
          <p:cNvSpPr/>
          <p:nvPr/>
        </p:nvSpPr>
        <p:spPr>
          <a:xfrm>
            <a:off x="6241872" y="4452610"/>
            <a:ext cx="182563" cy="152400"/>
          </a:xfrm>
          <a:prstGeom prst="mathEqua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Title 3"/>
          <p:cNvSpPr txBox="1">
            <a:spLocks/>
          </p:cNvSpPr>
          <p:nvPr/>
        </p:nvSpPr>
        <p:spPr>
          <a:xfrm>
            <a:off x="685800" y="206375"/>
            <a:ext cx="83820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200" b="1" dirty="0"/>
          </a:p>
        </p:txBody>
      </p:sp>
      <p:pic>
        <p:nvPicPr>
          <p:cNvPr id="5" name="Picture 4"/>
          <p:cNvPicPr>
            <a:picLocks noChangeAspect="1"/>
          </p:cNvPicPr>
          <p:nvPr/>
        </p:nvPicPr>
        <p:blipFill>
          <a:blip r:embed="rId5"/>
          <a:stretch>
            <a:fillRect/>
          </a:stretch>
        </p:blipFill>
        <p:spPr>
          <a:xfrm>
            <a:off x="3505200" y="2637286"/>
            <a:ext cx="2228850" cy="1227483"/>
          </a:xfrm>
          <a:prstGeom prst="rect">
            <a:avLst/>
          </a:prstGeom>
        </p:spPr>
      </p:pic>
    </p:spTree>
    <p:extLst>
      <p:ext uri="{BB962C8B-B14F-4D97-AF65-F5344CB8AC3E}">
        <p14:creationId xmlns:p14="http://schemas.microsoft.com/office/powerpoint/2010/main" val="16192993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8749" y="533400"/>
            <a:ext cx="8534400" cy="584775"/>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UN Specification Packagings</a:t>
            </a:r>
          </a:p>
        </p:txBody>
      </p:sp>
      <p:sp>
        <p:nvSpPr>
          <p:cNvPr id="3" name="Content Placeholder 7"/>
          <p:cNvSpPr txBox="1">
            <a:spLocks/>
          </p:cNvSpPr>
          <p:nvPr/>
        </p:nvSpPr>
        <p:spPr>
          <a:xfrm>
            <a:off x="1443487" y="1854209"/>
            <a:ext cx="6304924" cy="3733799"/>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Tx/>
              <a:buNone/>
            </a:pPr>
            <a:r>
              <a:rPr lang="en-US" sz="2400" b="1" dirty="0">
                <a:solidFill>
                  <a:schemeClr val="accent3">
                    <a:lumMod val="75000"/>
                  </a:schemeClr>
                </a:solidFill>
                <a:latin typeface="Arial" panose="020B0604020202020204" pitchFamily="34" charset="0"/>
                <a:cs typeface="Arial" panose="020B0604020202020204" pitchFamily="34" charset="0"/>
              </a:rPr>
              <a:t>§ 178.503(e)(1)  </a:t>
            </a:r>
            <a:r>
              <a:rPr lang="en-US" sz="2400" b="1" dirty="0">
                <a:latin typeface="Arial" panose="020B0604020202020204" pitchFamily="34" charset="0"/>
                <a:cs typeface="Arial" panose="020B0604020202020204" pitchFamily="34" charset="0"/>
              </a:rPr>
              <a:t>Package specification will be identified by a code beginning with:</a:t>
            </a:r>
          </a:p>
          <a:p>
            <a:pPr marL="0" indent="0">
              <a:buFontTx/>
              <a:buNone/>
            </a:pPr>
            <a:endParaRPr lang="en-US" sz="2400" b="1" dirty="0">
              <a:latin typeface="Arial" panose="020B0604020202020204" pitchFamily="34" charset="0"/>
              <a:cs typeface="Arial" panose="020B0604020202020204" pitchFamily="34" charset="0"/>
            </a:endParaRPr>
          </a:p>
          <a:p>
            <a:pPr marL="0" indent="0">
              <a:buFontTx/>
              <a:buNone/>
            </a:pPr>
            <a:endParaRPr lang="en-US" sz="2400" b="1" dirty="0">
              <a:latin typeface="Arial" panose="020B0604020202020204" pitchFamily="34" charset="0"/>
              <a:cs typeface="Arial" panose="020B0604020202020204" pitchFamily="34" charset="0"/>
            </a:endParaRPr>
          </a:p>
          <a:p>
            <a:pPr marL="0" indent="0">
              <a:spcBef>
                <a:spcPts val="600"/>
              </a:spcBef>
              <a:buFontTx/>
              <a:buNone/>
            </a:pPr>
            <a:endParaRPr lang="en-US" sz="2400" b="1" dirty="0">
              <a:latin typeface="Arial" panose="020B0604020202020204" pitchFamily="34" charset="0"/>
              <a:cs typeface="Arial" panose="020B0604020202020204" pitchFamily="34" charset="0"/>
            </a:endParaRPr>
          </a:p>
          <a:p>
            <a:pPr marL="0" indent="0">
              <a:spcBef>
                <a:spcPts val="600"/>
              </a:spcBef>
              <a:buFontTx/>
              <a:buNone/>
            </a:pPr>
            <a:r>
              <a:rPr lang="en-US" sz="2400" b="1" dirty="0">
                <a:latin typeface="Arial" panose="020B0604020202020204" pitchFamily="34" charset="0"/>
                <a:cs typeface="Arial" panose="020B0604020202020204" pitchFamily="34" charset="0"/>
              </a:rPr>
              <a:t>The UN packaging symbol indicates the packaging has been tested and has passed UN packaging performance tests.</a:t>
            </a:r>
          </a:p>
          <a:p>
            <a:pPr marL="0" indent="0">
              <a:buFontTx/>
              <a:buNone/>
            </a:pPr>
            <a:endParaRPr lang="en-US" sz="2400" b="1" dirty="0"/>
          </a:p>
          <a:p>
            <a:pPr marL="0" indent="0">
              <a:buFontTx/>
              <a:buNone/>
            </a:pPr>
            <a:endParaRPr lang="en-US" sz="2400" b="1" dirty="0"/>
          </a:p>
        </p:txBody>
      </p:sp>
      <p:pic>
        <p:nvPicPr>
          <p:cNvPr id="4" name="Picture 28" descr="Un2"/>
          <p:cNvPicPr>
            <a:picLocks noChangeAspect="1" noChangeArrowheads="1"/>
          </p:cNvPicPr>
          <p:nvPr/>
        </p:nvPicPr>
        <p:blipFill>
          <a:blip r:embed="rId3" cstate="print"/>
          <a:srcRect/>
          <a:stretch>
            <a:fillRect/>
          </a:stretch>
        </p:blipFill>
        <p:spPr bwMode="auto">
          <a:xfrm>
            <a:off x="4070176" y="2940045"/>
            <a:ext cx="1051546" cy="977909"/>
          </a:xfrm>
          <a:prstGeom prst="rect">
            <a:avLst/>
          </a:prstGeom>
          <a:noFill/>
          <a:ln w="9525">
            <a:noFill/>
            <a:miter lim="800000"/>
            <a:headEnd/>
            <a:tailEnd/>
          </a:ln>
        </p:spPr>
      </p:pic>
      <p:sp>
        <p:nvSpPr>
          <p:cNvPr id="5" name="Rectangle 4">
            <a:extLst>
              <a:ext uri="{FF2B5EF4-FFF2-40B4-BE49-F238E27FC236}">
                <a16:creationId xmlns:a16="http://schemas.microsoft.com/office/drawing/2014/main" id="{9858DD4F-ECD7-48F6-AE11-E7F7C778D224}"/>
              </a:ext>
            </a:extLst>
          </p:cNvPr>
          <p:cNvSpPr/>
          <p:nvPr/>
        </p:nvSpPr>
        <p:spPr>
          <a:xfrm>
            <a:off x="938349" y="5954710"/>
            <a:ext cx="7315200" cy="369332"/>
          </a:xfrm>
          <a:prstGeom prst="rect">
            <a:avLst/>
          </a:prstGeom>
          <a:ln>
            <a:solidFill>
              <a:srgbClr val="709331"/>
            </a:solidFill>
          </a:ln>
        </p:spPr>
        <p:txBody>
          <a:bodyPr wrap="square">
            <a:spAutoFit/>
          </a:bodyPr>
          <a:lstStyle/>
          <a:p>
            <a:pPr algn="ctr"/>
            <a:r>
              <a:rPr lang="en-US" dirty="0">
                <a:solidFill>
                  <a:srgbClr val="709331"/>
                </a:solidFill>
                <a:latin typeface="Arial" panose="020B0604020202020204" pitchFamily="34" charset="0"/>
                <a:cs typeface="Arial" panose="020B0604020202020204" pitchFamily="34" charset="0"/>
              </a:rPr>
              <a:t>An example of a UN marking: </a:t>
            </a:r>
            <a:r>
              <a:rPr lang="pt-BR" b="1" dirty="0">
                <a:solidFill>
                  <a:srgbClr val="709331"/>
                </a:solidFill>
                <a:latin typeface="Arial" panose="020B0604020202020204" pitchFamily="34" charset="0"/>
                <a:cs typeface="Arial" panose="020B0604020202020204" pitchFamily="34" charset="0"/>
              </a:rPr>
              <a:t>4G / X31 / S / 13 / USA / +AQ2121 </a:t>
            </a:r>
            <a:endParaRPr lang="en-US" b="1" dirty="0">
              <a:solidFill>
                <a:srgbClr val="70933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37792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1"/>
          <p:cNvSpPr>
            <a:spLocks noChangeArrowheads="1"/>
          </p:cNvSpPr>
          <p:nvPr/>
        </p:nvSpPr>
        <p:spPr bwMode="auto">
          <a:xfrm>
            <a:off x="1447800" y="2209800"/>
            <a:ext cx="6629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4400" b="1" dirty="0">
                <a:latin typeface="Calibri" pitchFamily="34" charset="0"/>
              </a:rPr>
              <a:t>4G/Z25/S/18/USA/BH05W</a:t>
            </a:r>
            <a:endParaRPr lang="en-US" sz="4400" b="1" dirty="0">
              <a:solidFill>
                <a:srgbClr val="FF3300"/>
              </a:solidFill>
              <a:latin typeface="Calibri" pitchFamily="34" charset="0"/>
            </a:endParaRPr>
          </a:p>
        </p:txBody>
      </p:sp>
      <p:pic>
        <p:nvPicPr>
          <p:cNvPr id="33" name="Picture 28" descr="Un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2209800"/>
            <a:ext cx="795337" cy="846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38"/>
          <p:cNvSpPr txBox="1"/>
          <p:nvPr/>
        </p:nvSpPr>
        <p:spPr>
          <a:xfrm>
            <a:off x="0" y="457200"/>
            <a:ext cx="9144000" cy="1077218"/>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Packaging Intended to contain</a:t>
            </a:r>
          </a:p>
          <a:p>
            <a:pPr algn="ctr"/>
            <a:r>
              <a:rPr lang="en-US" sz="3200" b="1" dirty="0">
                <a:latin typeface="Arial" panose="020B0604020202020204" pitchFamily="34" charset="0"/>
                <a:cs typeface="Arial" panose="020B0604020202020204" pitchFamily="34" charset="0"/>
              </a:rPr>
              <a:t>Solids/Inner Packagings</a:t>
            </a:r>
          </a:p>
        </p:txBody>
      </p:sp>
      <p:pic>
        <p:nvPicPr>
          <p:cNvPr id="23" name="Picture 22" descr="glss bottles in box.jpg"/>
          <p:cNvPicPr>
            <a:picLocks noChangeAspect="1"/>
          </p:cNvPicPr>
          <p:nvPr/>
        </p:nvPicPr>
        <p:blipFill>
          <a:blip r:embed="rId4" cstate="print"/>
          <a:stretch>
            <a:fillRect/>
          </a:stretch>
        </p:blipFill>
        <p:spPr>
          <a:xfrm>
            <a:off x="2667000" y="3878760"/>
            <a:ext cx="3200400" cy="2848356"/>
          </a:xfrm>
          <a:prstGeom prst="rect">
            <a:avLst/>
          </a:prstGeom>
        </p:spPr>
      </p:pic>
      <p:sp>
        <p:nvSpPr>
          <p:cNvPr id="11" name="Up Arrow 3">
            <a:extLst>
              <a:ext uri="{FF2B5EF4-FFF2-40B4-BE49-F238E27FC236}">
                <a16:creationId xmlns:a16="http://schemas.microsoft.com/office/drawing/2014/main" id="{FEC6B0AF-C98D-4F17-BBA4-C5CDE15DAEE3}"/>
              </a:ext>
            </a:extLst>
          </p:cNvPr>
          <p:cNvSpPr/>
          <p:nvPr/>
        </p:nvSpPr>
        <p:spPr>
          <a:xfrm>
            <a:off x="1903644" y="3034987"/>
            <a:ext cx="152400" cy="766636"/>
          </a:xfrm>
          <a:prstGeom prst="up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Up Arrow 3">
            <a:extLst>
              <a:ext uri="{FF2B5EF4-FFF2-40B4-BE49-F238E27FC236}">
                <a16:creationId xmlns:a16="http://schemas.microsoft.com/office/drawing/2014/main" id="{C19ACE30-431A-44B6-AB5C-6C28AE164832}"/>
              </a:ext>
            </a:extLst>
          </p:cNvPr>
          <p:cNvSpPr/>
          <p:nvPr/>
        </p:nvSpPr>
        <p:spPr>
          <a:xfrm>
            <a:off x="1114228" y="3034987"/>
            <a:ext cx="152400" cy="766636"/>
          </a:xfrm>
          <a:prstGeom prst="up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Up Arrow 3">
            <a:extLst>
              <a:ext uri="{FF2B5EF4-FFF2-40B4-BE49-F238E27FC236}">
                <a16:creationId xmlns:a16="http://schemas.microsoft.com/office/drawing/2014/main" id="{7C3ED997-0D74-4F1D-AC64-365E2D04B311}"/>
              </a:ext>
            </a:extLst>
          </p:cNvPr>
          <p:cNvSpPr/>
          <p:nvPr/>
        </p:nvSpPr>
        <p:spPr>
          <a:xfrm>
            <a:off x="2507743" y="3025409"/>
            <a:ext cx="152400" cy="766636"/>
          </a:xfrm>
          <a:prstGeom prst="up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Up Arrow 3">
            <a:extLst>
              <a:ext uri="{FF2B5EF4-FFF2-40B4-BE49-F238E27FC236}">
                <a16:creationId xmlns:a16="http://schemas.microsoft.com/office/drawing/2014/main" id="{1367FEC2-DDD8-403F-89F2-109B421DF7FD}"/>
              </a:ext>
            </a:extLst>
          </p:cNvPr>
          <p:cNvSpPr/>
          <p:nvPr/>
        </p:nvSpPr>
        <p:spPr>
          <a:xfrm>
            <a:off x="3539804" y="3034987"/>
            <a:ext cx="152400" cy="766636"/>
          </a:xfrm>
          <a:prstGeom prst="up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Up Arrow 3">
            <a:extLst>
              <a:ext uri="{FF2B5EF4-FFF2-40B4-BE49-F238E27FC236}">
                <a16:creationId xmlns:a16="http://schemas.microsoft.com/office/drawing/2014/main" id="{C78F2EDD-D761-4D07-B632-D8D3686438AA}"/>
              </a:ext>
            </a:extLst>
          </p:cNvPr>
          <p:cNvSpPr/>
          <p:nvPr/>
        </p:nvSpPr>
        <p:spPr>
          <a:xfrm>
            <a:off x="4280482" y="3034987"/>
            <a:ext cx="152400" cy="766636"/>
          </a:xfrm>
          <a:prstGeom prst="up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Up Arrow 3">
            <a:extLst>
              <a:ext uri="{FF2B5EF4-FFF2-40B4-BE49-F238E27FC236}">
                <a16:creationId xmlns:a16="http://schemas.microsoft.com/office/drawing/2014/main" id="{3616C465-1080-4B8D-91A6-0902E513E913}"/>
              </a:ext>
            </a:extLst>
          </p:cNvPr>
          <p:cNvSpPr/>
          <p:nvPr/>
        </p:nvSpPr>
        <p:spPr>
          <a:xfrm>
            <a:off x="5299398" y="3034987"/>
            <a:ext cx="152400" cy="766636"/>
          </a:xfrm>
          <a:prstGeom prst="up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Up Arrow 3">
            <a:extLst>
              <a:ext uri="{FF2B5EF4-FFF2-40B4-BE49-F238E27FC236}">
                <a16:creationId xmlns:a16="http://schemas.microsoft.com/office/drawing/2014/main" id="{788AF863-14CE-4C71-813A-257AD8430820}"/>
              </a:ext>
            </a:extLst>
          </p:cNvPr>
          <p:cNvSpPr/>
          <p:nvPr/>
        </p:nvSpPr>
        <p:spPr>
          <a:xfrm>
            <a:off x="6629400" y="3034987"/>
            <a:ext cx="152400" cy="766636"/>
          </a:xfrm>
          <a:prstGeom prst="up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Up Arrow 3">
            <a:extLst>
              <a:ext uri="{FF2B5EF4-FFF2-40B4-BE49-F238E27FC236}">
                <a16:creationId xmlns:a16="http://schemas.microsoft.com/office/drawing/2014/main" id="{141F870D-2BE3-41AF-93CA-F146A7413AFD}"/>
              </a:ext>
            </a:extLst>
          </p:cNvPr>
          <p:cNvSpPr/>
          <p:nvPr/>
        </p:nvSpPr>
        <p:spPr>
          <a:xfrm flipH="1">
            <a:off x="2971800" y="3034987"/>
            <a:ext cx="152400" cy="766636"/>
          </a:xfrm>
          <a:prstGeom prst="up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0063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1"/>
          <p:cNvSpPr>
            <a:spLocks noChangeArrowheads="1"/>
          </p:cNvSpPr>
          <p:nvPr/>
        </p:nvSpPr>
        <p:spPr bwMode="auto">
          <a:xfrm>
            <a:off x="1114650" y="1828800"/>
            <a:ext cx="7848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4400" b="1" dirty="0">
                <a:latin typeface="Calibri" pitchFamily="34" charset="0"/>
              </a:rPr>
              <a:t>1A1/X1.8/250/17/ZA/TE7075</a:t>
            </a:r>
            <a:endParaRPr lang="en-US" sz="4400" b="1" dirty="0">
              <a:solidFill>
                <a:srgbClr val="FF3300"/>
              </a:solidFill>
              <a:latin typeface="Calibri" pitchFamily="34" charset="0"/>
            </a:endParaRPr>
          </a:p>
        </p:txBody>
      </p:sp>
      <p:pic>
        <p:nvPicPr>
          <p:cNvPr id="33" name="Picture 28" descr="Un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797595"/>
            <a:ext cx="8577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p:nvSpPr>
        <p:spPr>
          <a:xfrm>
            <a:off x="4549" y="533400"/>
            <a:ext cx="9144000" cy="584775"/>
          </a:xfrm>
          <a:prstGeom prst="rect">
            <a:avLst/>
          </a:prstGeom>
        </p:spPr>
        <p:txBody>
          <a:bodyPr wrap="square">
            <a:spAutoFit/>
          </a:bodyPr>
          <a:lstStyle/>
          <a:p>
            <a:pPr algn="ctr"/>
            <a:r>
              <a:rPr lang="en-US" sz="3200" b="1" dirty="0">
                <a:latin typeface="Arial" panose="020B0604020202020204" pitchFamily="34" charset="0"/>
                <a:cs typeface="Arial" panose="020B0604020202020204" pitchFamily="34" charset="0"/>
              </a:rPr>
              <a:t>Single Packaging intended to contain Liquids</a:t>
            </a:r>
          </a:p>
        </p:txBody>
      </p:sp>
      <p:pic>
        <p:nvPicPr>
          <p:cNvPr id="2" name="Picture 1"/>
          <p:cNvPicPr>
            <a:picLocks noChangeAspect="1"/>
          </p:cNvPicPr>
          <p:nvPr/>
        </p:nvPicPr>
        <p:blipFill>
          <a:blip r:embed="rId4"/>
          <a:stretch>
            <a:fillRect/>
          </a:stretch>
        </p:blipFill>
        <p:spPr>
          <a:xfrm>
            <a:off x="3523929" y="3423600"/>
            <a:ext cx="2096141" cy="3420020"/>
          </a:xfrm>
          <a:prstGeom prst="rect">
            <a:avLst/>
          </a:prstGeom>
        </p:spPr>
      </p:pic>
      <p:sp>
        <p:nvSpPr>
          <p:cNvPr id="6" name="Up Arrow 3">
            <a:extLst>
              <a:ext uri="{FF2B5EF4-FFF2-40B4-BE49-F238E27FC236}">
                <a16:creationId xmlns:a16="http://schemas.microsoft.com/office/drawing/2014/main" id="{FB3A4CAA-FF9F-4FF7-8BE8-53FA20679348}"/>
              </a:ext>
            </a:extLst>
          </p:cNvPr>
          <p:cNvSpPr/>
          <p:nvPr/>
        </p:nvSpPr>
        <p:spPr>
          <a:xfrm>
            <a:off x="2286000" y="2621311"/>
            <a:ext cx="152400" cy="766636"/>
          </a:xfrm>
          <a:prstGeom prst="up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Up Arrow 3">
            <a:extLst>
              <a:ext uri="{FF2B5EF4-FFF2-40B4-BE49-F238E27FC236}">
                <a16:creationId xmlns:a16="http://schemas.microsoft.com/office/drawing/2014/main" id="{215E9B99-1216-47C1-BB12-E6ED3072277E}"/>
              </a:ext>
            </a:extLst>
          </p:cNvPr>
          <p:cNvSpPr/>
          <p:nvPr/>
        </p:nvSpPr>
        <p:spPr>
          <a:xfrm>
            <a:off x="3315050" y="2649945"/>
            <a:ext cx="152400" cy="766636"/>
          </a:xfrm>
          <a:prstGeom prst="up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Up Arrow 3">
            <a:extLst>
              <a:ext uri="{FF2B5EF4-FFF2-40B4-BE49-F238E27FC236}">
                <a16:creationId xmlns:a16="http://schemas.microsoft.com/office/drawing/2014/main" id="{0B3F4899-6334-4599-BC83-3B9AD883244B}"/>
              </a:ext>
            </a:extLst>
          </p:cNvPr>
          <p:cNvSpPr/>
          <p:nvPr/>
        </p:nvSpPr>
        <p:spPr>
          <a:xfrm>
            <a:off x="4343400" y="2629445"/>
            <a:ext cx="152400" cy="766636"/>
          </a:xfrm>
          <a:prstGeom prst="up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5029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52400"/>
            <a:ext cx="8534400" cy="707886"/>
          </a:xfrm>
          <a:prstGeom prst="rect">
            <a:avLst/>
          </a:prstGeom>
          <a:noFill/>
        </p:spPr>
        <p:txBody>
          <a:bodyPr wrap="square" rtlCol="0">
            <a:spAutoFit/>
          </a:bodyPr>
          <a:lstStyle/>
          <a:p>
            <a:pPr algn="ctr"/>
            <a:r>
              <a:rPr lang="en-US" sz="4000" b="1" dirty="0">
                <a:solidFill>
                  <a:schemeClr val="accent3">
                    <a:lumMod val="75000"/>
                  </a:schemeClr>
                </a:solidFill>
                <a:latin typeface="Calibri" panose="020F0502020204030204" pitchFamily="34" charset="0"/>
                <a:cs typeface="Calibri" panose="020F0502020204030204" pitchFamily="34" charset="0"/>
              </a:rPr>
              <a:t>Marking and Labeling</a:t>
            </a:r>
          </a:p>
        </p:txBody>
      </p:sp>
      <p:pic>
        <p:nvPicPr>
          <p:cNvPr id="10" name="Picture 9">
            <a:extLst>
              <a:ext uri="{FF2B5EF4-FFF2-40B4-BE49-F238E27FC236}">
                <a16:creationId xmlns:a16="http://schemas.microsoft.com/office/drawing/2014/main" id="{31DE377F-DB3D-413D-B138-1C3636F7CEF1}"/>
              </a:ext>
            </a:extLst>
          </p:cNvPr>
          <p:cNvPicPr>
            <a:picLocks noChangeAspect="1"/>
          </p:cNvPicPr>
          <p:nvPr/>
        </p:nvPicPr>
        <p:blipFill>
          <a:blip r:embed="rId3"/>
          <a:stretch>
            <a:fillRect/>
          </a:stretch>
        </p:blipFill>
        <p:spPr>
          <a:xfrm>
            <a:off x="1409700" y="1295400"/>
            <a:ext cx="6324600" cy="4753921"/>
          </a:xfrm>
          <a:prstGeom prst="rect">
            <a:avLst/>
          </a:prstGeom>
          <a:ln>
            <a:solidFill>
              <a:schemeClr val="tx1"/>
            </a:solidFill>
          </a:ln>
        </p:spPr>
      </p:pic>
    </p:spTree>
    <p:extLst>
      <p:ext uri="{BB962C8B-B14F-4D97-AF65-F5344CB8AC3E}">
        <p14:creationId xmlns:p14="http://schemas.microsoft.com/office/powerpoint/2010/main" val="2302943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4"/>
          <p:cNvSpPr>
            <a:spLocks noChangeArrowheads="1"/>
          </p:cNvSpPr>
          <p:nvPr/>
        </p:nvSpPr>
        <p:spPr bwMode="auto">
          <a:xfrm>
            <a:off x="2254780" y="2071941"/>
            <a:ext cx="4554147" cy="3590953"/>
          </a:xfrm>
          <a:prstGeom prst="cube">
            <a:avLst>
              <a:gd name="adj" fmla="val 25000"/>
            </a:avLst>
          </a:prstGeom>
          <a:solidFill>
            <a:srgbClr val="EFDECC"/>
          </a:solidFill>
          <a:ln w="9525">
            <a:solidFill>
              <a:srgbClr val="000000"/>
            </a:solidFill>
            <a:miter lim="800000"/>
            <a:headEnd/>
            <a:tailEnd/>
          </a:ln>
        </p:spPr>
        <p:txBody>
          <a:bodyPr rot="0" vert="horz" wrap="square" lIns="68580" tIns="34290" rIns="68580" bIns="34290" anchor="t" anchorCtr="0" upright="1">
            <a:noAutofit/>
          </a:bodyPr>
          <a:lstStyle/>
          <a:p>
            <a:pPr algn="just"/>
            <a:r>
              <a:rPr lang="en-US" sz="1200" b="1" dirty="0">
                <a:latin typeface="Arial" panose="020B0604020202020204" pitchFamily="34" charset="0"/>
                <a:ea typeface="Times New Roman" panose="02020603050405020304" pitchFamily="18" charset="0"/>
                <a:cs typeface="Arial" panose="020B0604020202020204" pitchFamily="34" charset="0"/>
              </a:rPr>
              <a:t>UN 2360</a:t>
            </a:r>
            <a:endParaRPr lang="en-US" sz="1200" dirty="0">
              <a:latin typeface="Arial" panose="020B0604020202020204" pitchFamily="34" charset="0"/>
              <a:ea typeface="Times New Roman" panose="02020603050405020304" pitchFamily="18" charset="0"/>
              <a:cs typeface="Times New Roman" panose="02020603050405020304" pitchFamily="18" charset="0"/>
            </a:endParaRPr>
          </a:p>
          <a:p>
            <a:pPr algn="just"/>
            <a:r>
              <a:rPr lang="en-US" sz="1200" b="1" dirty="0">
                <a:latin typeface="Arial" panose="020B0604020202020204" pitchFamily="34" charset="0"/>
                <a:ea typeface="Times New Roman" panose="02020603050405020304" pitchFamily="18" charset="0"/>
                <a:cs typeface="Arial" panose="020B0604020202020204" pitchFamily="34" charset="0"/>
              </a:rPr>
              <a:t>DIALLYLETHER</a:t>
            </a:r>
            <a:endParaRPr lang="en-US" sz="1200" dirty="0">
              <a:latin typeface="Arial" panose="020B0604020202020204" pitchFamily="34" charset="0"/>
              <a:ea typeface="Times New Roman" panose="02020603050405020304" pitchFamily="18" charset="0"/>
              <a:cs typeface="Times New Roman" panose="02020603050405020304" pitchFamily="18" charset="0"/>
            </a:endParaRPr>
          </a:p>
          <a:p>
            <a:pPr algn="just"/>
            <a:r>
              <a:rPr lang="en-US" sz="1200" b="1" dirty="0">
                <a:latin typeface="Arial" panose="020B0604020202020204" pitchFamily="34" charset="0"/>
                <a:ea typeface="Times New Roman" panose="02020603050405020304" pitchFamily="18" charset="0"/>
                <a:cs typeface="Arial" panose="020B0604020202020204" pitchFamily="34" charset="0"/>
              </a:rPr>
              <a:t> </a:t>
            </a:r>
            <a:endParaRPr lang="en-US" sz="1200" dirty="0">
              <a:latin typeface="Arial" panose="020B0604020202020204" pitchFamily="34" charset="0"/>
              <a:ea typeface="Times New Roman" panose="02020603050405020304" pitchFamily="18" charset="0"/>
              <a:cs typeface="Times New Roman" panose="02020603050405020304" pitchFamily="18" charset="0"/>
            </a:endParaRPr>
          </a:p>
          <a:p>
            <a:pPr algn="just"/>
            <a:r>
              <a:rPr lang="en-US" sz="1200" b="1" dirty="0">
                <a:latin typeface="Arial" panose="020B0604020202020204" pitchFamily="34" charset="0"/>
                <a:ea typeface="Times New Roman" panose="02020603050405020304" pitchFamily="18" charset="0"/>
                <a:cs typeface="Arial" panose="020B0604020202020204" pitchFamily="34" charset="0"/>
              </a:rPr>
              <a:t>FROM:</a:t>
            </a:r>
            <a:endParaRPr lang="en-US" sz="1200" dirty="0">
              <a:latin typeface="Arial" panose="020B0604020202020204" pitchFamily="34" charset="0"/>
              <a:ea typeface="Times New Roman" panose="02020603050405020304" pitchFamily="18" charset="0"/>
              <a:cs typeface="Times New Roman" panose="02020603050405020304" pitchFamily="18" charset="0"/>
            </a:endParaRPr>
          </a:p>
          <a:p>
            <a:pPr algn="just"/>
            <a:r>
              <a:rPr lang="en-US" sz="1200" b="1" dirty="0">
                <a:latin typeface="Arial" panose="020B0604020202020204" pitchFamily="34" charset="0"/>
                <a:ea typeface="Times New Roman" panose="02020603050405020304" pitchFamily="18" charset="0"/>
                <a:cs typeface="Arial" panose="020B0604020202020204" pitchFamily="34" charset="0"/>
              </a:rPr>
              <a:t>TO:</a:t>
            </a:r>
            <a:endParaRPr lang="en-US" sz="1200" dirty="0">
              <a:latin typeface="Arial" panose="020B0604020202020204" pitchFamily="34" charset="0"/>
              <a:ea typeface="Times New Roman" panose="02020603050405020304" pitchFamily="18" charset="0"/>
              <a:cs typeface="Times New Roman" panose="02020603050405020304" pitchFamily="18" charset="0"/>
            </a:endParaRPr>
          </a:p>
          <a:p>
            <a:pPr algn="just"/>
            <a:r>
              <a:rPr lang="en-US" sz="1200" b="1" dirty="0">
                <a:latin typeface="Arial" panose="020B0604020202020204" pitchFamily="34" charset="0"/>
                <a:ea typeface="Times New Roman" panose="02020603050405020304" pitchFamily="18" charset="0"/>
                <a:cs typeface="Arial" panose="020B0604020202020204" pitchFamily="34" charset="0"/>
              </a:rPr>
              <a:t> </a:t>
            </a:r>
            <a:endParaRPr lang="en-US" sz="1200" dirty="0">
              <a:latin typeface="Arial" panose="020B0604020202020204" pitchFamily="34" charset="0"/>
              <a:ea typeface="Times New Roman" panose="02020603050405020304" pitchFamily="18" charset="0"/>
              <a:cs typeface="Times New Roman" panose="02020603050405020304" pitchFamily="18" charset="0"/>
            </a:endParaRPr>
          </a:p>
          <a:p>
            <a:pPr algn="just"/>
            <a:r>
              <a:rPr lang="en-US" sz="750" b="1" dirty="0">
                <a:latin typeface="Arial" panose="020B0604020202020204" pitchFamily="34" charset="0"/>
                <a:ea typeface="Times New Roman" panose="02020603050405020304" pitchFamily="18" charset="0"/>
                <a:cs typeface="Arial" panose="020B0604020202020204" pitchFamily="34" charset="0"/>
              </a:rPr>
              <a:t> </a:t>
            </a:r>
            <a:endParaRPr lang="en-US" sz="750" dirty="0">
              <a:latin typeface="Arial" panose="020B0604020202020204" pitchFamily="34" charset="0"/>
              <a:ea typeface="Times New Roman" panose="02020603050405020304" pitchFamily="18" charset="0"/>
              <a:cs typeface="Times New Roman" panose="02020603050405020304" pitchFamily="18" charset="0"/>
            </a:endParaRPr>
          </a:p>
          <a:p>
            <a:pPr algn="just"/>
            <a:r>
              <a:rPr lang="en-US" sz="750" b="1" dirty="0">
                <a:latin typeface="Arial" panose="020B0604020202020204" pitchFamily="34" charset="0"/>
                <a:ea typeface="Times New Roman" panose="02020603050405020304" pitchFamily="18" charset="0"/>
                <a:cs typeface="Arial" panose="020B0604020202020204" pitchFamily="34" charset="0"/>
              </a:rPr>
              <a:t> </a:t>
            </a:r>
            <a:endParaRPr lang="en-US" sz="750" dirty="0">
              <a:latin typeface="Arial" panose="020B0604020202020204" pitchFamily="34" charset="0"/>
              <a:ea typeface="Times New Roman" panose="02020603050405020304" pitchFamily="18" charset="0"/>
              <a:cs typeface="Times New Roman" panose="02020603050405020304" pitchFamily="18" charset="0"/>
            </a:endParaRPr>
          </a:p>
          <a:p>
            <a:pPr algn="just"/>
            <a:r>
              <a:rPr lang="en-US" sz="750" b="1" dirty="0">
                <a:latin typeface="Arial" panose="020B0604020202020204" pitchFamily="34" charset="0"/>
                <a:ea typeface="Times New Roman" panose="02020603050405020304" pitchFamily="18" charset="0"/>
                <a:cs typeface="Arial" panose="020B0604020202020204" pitchFamily="34" charset="0"/>
              </a:rPr>
              <a:t> </a:t>
            </a:r>
            <a:endParaRPr lang="en-US" sz="750"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6" name="Text Box 25"/>
          <p:cNvSpPr txBox="1">
            <a:spLocks noChangeArrowheads="1"/>
          </p:cNvSpPr>
          <p:nvPr/>
        </p:nvSpPr>
        <p:spPr bwMode="auto">
          <a:xfrm>
            <a:off x="2695402" y="5247766"/>
            <a:ext cx="1836451" cy="203360"/>
          </a:xfrm>
          <a:prstGeom prst="rect">
            <a:avLst/>
          </a:prstGeom>
          <a:solidFill>
            <a:srgbClr val="EFDECC"/>
          </a:solidFill>
          <a:ln>
            <a:noFill/>
          </a:ln>
        </p:spPr>
        <p:txBody>
          <a:bodyPr rot="0" vert="horz" wrap="square" lIns="68580" tIns="34290" rIns="68580" bIns="34290" anchor="t" anchorCtr="0" upright="1">
            <a:noAutofit/>
          </a:bodyPr>
          <a:lstStyle/>
          <a:p>
            <a:pPr algn="just">
              <a:spcAft>
                <a:spcPts val="450"/>
              </a:spcAft>
            </a:pPr>
            <a:r>
              <a:rPr lang="en-US" sz="1100" b="1" dirty="0">
                <a:latin typeface="Arial" panose="020B0604020202020204" pitchFamily="34" charset="0"/>
                <a:ea typeface="Times New Roman" panose="02020603050405020304" pitchFamily="18" charset="0"/>
                <a:cs typeface="Times New Roman" panose="02020603050405020304" pitchFamily="18" charset="0"/>
              </a:rPr>
              <a:t>  4G/Y9/S/19/USA/BH05W </a:t>
            </a:r>
            <a:endParaRPr lang="en-US" sz="1100" dirty="0">
              <a:latin typeface="Arial" panose="020B0604020202020204" pitchFamily="34" charset="0"/>
              <a:ea typeface="Times New Roman" panose="02020603050405020304" pitchFamily="18" charset="0"/>
              <a:cs typeface="Times New Roman" panose="02020603050405020304" pitchFamily="18" charset="0"/>
            </a:endParaRPr>
          </a:p>
        </p:txBody>
      </p:sp>
      <p:pic>
        <p:nvPicPr>
          <p:cNvPr id="8" name="Picture 28" descr="Un2"/>
          <p:cNvPicPr>
            <a:picLocks noChangeAspect="1" noChangeArrowheads="1"/>
          </p:cNvPicPr>
          <p:nvPr/>
        </p:nvPicPr>
        <p:blipFill>
          <a:blip r:embed="rId3" cstate="print"/>
          <a:srcRect/>
          <a:stretch>
            <a:fillRect/>
          </a:stretch>
        </p:blipFill>
        <p:spPr bwMode="auto">
          <a:xfrm>
            <a:off x="2462028" y="5239336"/>
            <a:ext cx="325377" cy="302592"/>
          </a:xfrm>
          <a:prstGeom prst="rect">
            <a:avLst/>
          </a:prstGeom>
          <a:noFill/>
          <a:ln w="9525">
            <a:noFill/>
            <a:miter lim="800000"/>
            <a:headEnd/>
            <a:tailEnd/>
          </a:ln>
        </p:spPr>
      </p:pic>
      <p:sp>
        <p:nvSpPr>
          <p:cNvPr id="7" name="TextBox 6"/>
          <p:cNvSpPr txBox="1"/>
          <p:nvPr/>
        </p:nvSpPr>
        <p:spPr>
          <a:xfrm>
            <a:off x="1657350" y="393284"/>
            <a:ext cx="5829300" cy="584775"/>
          </a:xfrm>
          <a:prstGeom prst="rect">
            <a:avLst/>
          </a:prstGeom>
          <a:noFill/>
        </p:spPr>
        <p:txBody>
          <a:bodyPr wrap="square" rtlCol="0">
            <a:spAutoFit/>
          </a:bodyPr>
          <a:lstStyle/>
          <a:p>
            <a:pPr algn="ctr"/>
            <a:r>
              <a:rPr lang="en-US" sz="3200" b="1" dirty="0">
                <a:solidFill>
                  <a:schemeClr val="accent3">
                    <a:lumMod val="75000"/>
                  </a:schemeClr>
                </a:solidFill>
                <a:latin typeface="Arial" panose="020B0604020202020204" pitchFamily="34" charset="0"/>
                <a:cs typeface="Arial" panose="020B0604020202020204" pitchFamily="34" charset="0"/>
              </a:rPr>
              <a:t>The Completed Package</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1800" y="3897663"/>
            <a:ext cx="963117" cy="963117"/>
          </a:xfrm>
          <a:prstGeom prst="rect">
            <a:avLst/>
          </a:prstGeom>
        </p:spPr>
      </p:pic>
      <p:pic>
        <p:nvPicPr>
          <p:cNvPr id="12" name="Picture 11"/>
          <p:cNvPicPr/>
          <p:nvPr/>
        </p:nvPicPr>
        <p:blipFill>
          <a:blip r:embed="rId5" cstate="print">
            <a:extLst>
              <a:ext uri="{28A0092B-C50C-407E-A947-70E740481C1C}">
                <a14:useLocalDpi xmlns:a14="http://schemas.microsoft.com/office/drawing/2010/main" val="0"/>
              </a:ext>
            </a:extLst>
          </a:blip>
          <a:stretch>
            <a:fillRect/>
          </a:stretch>
        </p:blipFill>
        <p:spPr>
          <a:xfrm>
            <a:off x="5335006" y="3227715"/>
            <a:ext cx="409677" cy="669948"/>
          </a:xfrm>
          <a:prstGeom prst="rect">
            <a:avLst/>
          </a:prstGeom>
        </p:spPr>
      </p:pic>
      <p:sp>
        <p:nvSpPr>
          <p:cNvPr id="10" name="Arc 9"/>
          <p:cNvSpPr/>
          <p:nvPr/>
        </p:nvSpPr>
        <p:spPr>
          <a:xfrm rot="16200000">
            <a:off x="5060430" y="2165359"/>
            <a:ext cx="2793599" cy="1968082"/>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2" name="Down Arrow 1"/>
          <p:cNvSpPr/>
          <p:nvPr/>
        </p:nvSpPr>
        <p:spPr bwMode="gray">
          <a:xfrm flipH="1">
            <a:off x="6375501" y="1766595"/>
            <a:ext cx="86210" cy="228599"/>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54000" tIns="54000" rIns="54000" bIns="54000" numCol="1" rtlCol="0" anchor="ctr" anchorCtr="0" compatLnSpc="1">
            <a:prstTxWarp prst="textNoShape">
              <a:avLst/>
            </a:prstTxWarp>
            <a:noAutofit/>
          </a:bodyPr>
          <a:lstStyle/>
          <a:p>
            <a:pPr algn="ctr" defTabSz="685800" eaLnBrk="0" fontAlgn="base" hangingPunct="0">
              <a:spcBef>
                <a:spcPct val="0"/>
              </a:spcBef>
              <a:spcAft>
                <a:spcPct val="0"/>
              </a:spcAft>
            </a:pPr>
            <a:endParaRPr lang="en-US" sz="1200" dirty="0">
              <a:latin typeface="DB Office" pitchFamily="34" charset="0"/>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02821" y="3847080"/>
            <a:ext cx="1064281" cy="1064281"/>
          </a:xfrm>
          <a:prstGeom prst="rect">
            <a:avLst/>
          </a:prstGeom>
        </p:spPr>
      </p:pic>
      <p:cxnSp>
        <p:nvCxnSpPr>
          <p:cNvPr id="9" name="Straight Arrow Connector 8">
            <a:extLst>
              <a:ext uri="{FF2B5EF4-FFF2-40B4-BE49-F238E27FC236}">
                <a16:creationId xmlns:a16="http://schemas.microsoft.com/office/drawing/2014/main" id="{49C04650-9652-499D-ADC9-7E4D11A2ABF4}"/>
              </a:ext>
            </a:extLst>
          </p:cNvPr>
          <p:cNvCxnSpPr/>
          <p:nvPr/>
        </p:nvCxnSpPr>
        <p:spPr>
          <a:xfrm>
            <a:off x="1162050" y="3227715"/>
            <a:ext cx="990600" cy="0"/>
          </a:xfrm>
          <a:prstGeom prst="straightConnector1">
            <a:avLst/>
          </a:prstGeom>
          <a:ln w="317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D2F6334-3F1B-4028-8E72-B23FC24F04C7}"/>
              </a:ext>
            </a:extLst>
          </p:cNvPr>
          <p:cNvCxnSpPr>
            <a:cxnSpLocks/>
          </p:cNvCxnSpPr>
          <p:nvPr/>
        </p:nvCxnSpPr>
        <p:spPr>
          <a:xfrm flipV="1">
            <a:off x="1193854" y="3748962"/>
            <a:ext cx="990600" cy="209231"/>
          </a:xfrm>
          <a:prstGeom prst="straightConnector1">
            <a:avLst/>
          </a:prstGeom>
          <a:ln w="317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243948C-7030-4B73-B0B2-232914C7BA14}"/>
              </a:ext>
            </a:extLst>
          </p:cNvPr>
          <p:cNvCxnSpPr>
            <a:cxnSpLocks/>
          </p:cNvCxnSpPr>
          <p:nvPr/>
        </p:nvCxnSpPr>
        <p:spPr>
          <a:xfrm flipH="1" flipV="1">
            <a:off x="3733800" y="4724400"/>
            <a:ext cx="2716871" cy="1143000"/>
          </a:xfrm>
          <a:prstGeom prst="straightConnector1">
            <a:avLst/>
          </a:prstGeom>
          <a:ln w="317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FEF4581-B3E8-47A5-B813-813102C8B939}"/>
              </a:ext>
            </a:extLst>
          </p:cNvPr>
          <p:cNvCxnSpPr>
            <a:cxnSpLocks/>
          </p:cNvCxnSpPr>
          <p:nvPr/>
        </p:nvCxnSpPr>
        <p:spPr>
          <a:xfrm flipH="1" flipV="1">
            <a:off x="4881312" y="4778767"/>
            <a:ext cx="210924" cy="517134"/>
          </a:xfrm>
          <a:prstGeom prst="straightConnector1">
            <a:avLst/>
          </a:prstGeom>
          <a:ln w="317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8369888-B8C1-4C77-A3B0-6B15F2F07FA7}"/>
              </a:ext>
            </a:extLst>
          </p:cNvPr>
          <p:cNvCxnSpPr>
            <a:cxnSpLocks/>
          </p:cNvCxnSpPr>
          <p:nvPr/>
        </p:nvCxnSpPr>
        <p:spPr>
          <a:xfrm flipV="1">
            <a:off x="1815177" y="5541928"/>
            <a:ext cx="1179476" cy="410314"/>
          </a:xfrm>
          <a:prstGeom prst="straightConnector1">
            <a:avLst/>
          </a:prstGeom>
          <a:ln w="317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9E04E41-38C2-456B-8CE0-04A503990475}"/>
              </a:ext>
            </a:extLst>
          </p:cNvPr>
          <p:cNvCxnSpPr>
            <a:cxnSpLocks/>
          </p:cNvCxnSpPr>
          <p:nvPr/>
        </p:nvCxnSpPr>
        <p:spPr>
          <a:xfrm flipH="1" flipV="1">
            <a:off x="5771636" y="3594275"/>
            <a:ext cx="1669635" cy="445218"/>
          </a:xfrm>
          <a:prstGeom prst="straightConnector1">
            <a:avLst/>
          </a:prstGeom>
          <a:ln w="317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738B9D4-ECC9-4CCB-A403-62EB20B442EE}"/>
              </a:ext>
            </a:extLst>
          </p:cNvPr>
          <p:cNvSpPr txBox="1"/>
          <p:nvPr/>
        </p:nvSpPr>
        <p:spPr>
          <a:xfrm>
            <a:off x="144325" y="2782669"/>
            <a:ext cx="1017725" cy="584775"/>
          </a:xfrm>
          <a:prstGeom prst="rect">
            <a:avLst/>
          </a:prstGeom>
          <a:noFill/>
          <a:ln w="19050">
            <a:solidFill>
              <a:schemeClr val="accent3">
                <a:lumMod val="75000"/>
              </a:schemeClr>
            </a:solidFill>
          </a:ln>
        </p:spPr>
        <p:txBody>
          <a:bodyPr wrap="square" rtlCol="0">
            <a:spAutoFit/>
          </a:bodyPr>
          <a:lstStyle/>
          <a:p>
            <a:pPr algn="ctr"/>
            <a:r>
              <a:rPr lang="en-US" sz="1600" dirty="0"/>
              <a:t>PSN &amp; ID Number</a:t>
            </a:r>
          </a:p>
        </p:txBody>
      </p:sp>
      <p:sp>
        <p:nvSpPr>
          <p:cNvPr id="26" name="TextBox 25">
            <a:extLst>
              <a:ext uri="{FF2B5EF4-FFF2-40B4-BE49-F238E27FC236}">
                <a16:creationId xmlns:a16="http://schemas.microsoft.com/office/drawing/2014/main" id="{C1983725-863F-4B2C-98B2-2C635EE7FD38}"/>
              </a:ext>
            </a:extLst>
          </p:cNvPr>
          <p:cNvSpPr txBox="1"/>
          <p:nvPr/>
        </p:nvSpPr>
        <p:spPr>
          <a:xfrm>
            <a:off x="353484" y="3960116"/>
            <a:ext cx="1334747" cy="584775"/>
          </a:xfrm>
          <a:prstGeom prst="rect">
            <a:avLst/>
          </a:prstGeom>
          <a:noFill/>
          <a:ln w="19050">
            <a:solidFill>
              <a:schemeClr val="accent3">
                <a:lumMod val="75000"/>
              </a:schemeClr>
            </a:solidFill>
          </a:ln>
        </p:spPr>
        <p:txBody>
          <a:bodyPr wrap="square" rtlCol="0">
            <a:spAutoFit/>
          </a:bodyPr>
          <a:lstStyle/>
          <a:p>
            <a:pPr algn="ctr"/>
            <a:r>
              <a:rPr lang="en-US" sz="1600" dirty="0"/>
              <a:t>To or From</a:t>
            </a:r>
          </a:p>
          <a:p>
            <a:pPr algn="ctr"/>
            <a:r>
              <a:rPr lang="en-US" sz="1600" dirty="0"/>
              <a:t>Address Label</a:t>
            </a:r>
          </a:p>
        </p:txBody>
      </p:sp>
      <p:sp>
        <p:nvSpPr>
          <p:cNvPr id="29" name="TextBox 28">
            <a:extLst>
              <a:ext uri="{FF2B5EF4-FFF2-40B4-BE49-F238E27FC236}">
                <a16:creationId xmlns:a16="http://schemas.microsoft.com/office/drawing/2014/main" id="{6040742E-DFF7-4F65-B57B-716E3FC7A99F}"/>
              </a:ext>
            </a:extLst>
          </p:cNvPr>
          <p:cNvSpPr txBox="1"/>
          <p:nvPr/>
        </p:nvSpPr>
        <p:spPr>
          <a:xfrm>
            <a:off x="144326" y="5670059"/>
            <a:ext cx="1670852" cy="584775"/>
          </a:xfrm>
          <a:prstGeom prst="rect">
            <a:avLst/>
          </a:prstGeom>
          <a:noFill/>
          <a:ln w="19050">
            <a:solidFill>
              <a:schemeClr val="accent3">
                <a:lumMod val="75000"/>
              </a:schemeClr>
            </a:solidFill>
          </a:ln>
        </p:spPr>
        <p:txBody>
          <a:bodyPr wrap="square" rtlCol="0">
            <a:spAutoFit/>
          </a:bodyPr>
          <a:lstStyle/>
          <a:p>
            <a:pPr algn="ctr"/>
            <a:r>
              <a:rPr lang="en-US" sz="1600" dirty="0"/>
              <a:t>UN Specification Package Marking</a:t>
            </a:r>
          </a:p>
        </p:txBody>
      </p:sp>
      <p:sp>
        <p:nvSpPr>
          <p:cNvPr id="30" name="TextBox 29">
            <a:extLst>
              <a:ext uri="{FF2B5EF4-FFF2-40B4-BE49-F238E27FC236}">
                <a16:creationId xmlns:a16="http://schemas.microsoft.com/office/drawing/2014/main" id="{25D9012B-78BE-446F-B9B3-E660B22C6C5E}"/>
              </a:ext>
            </a:extLst>
          </p:cNvPr>
          <p:cNvSpPr txBox="1"/>
          <p:nvPr/>
        </p:nvSpPr>
        <p:spPr>
          <a:xfrm>
            <a:off x="6149349" y="5876323"/>
            <a:ext cx="1670852" cy="338554"/>
          </a:xfrm>
          <a:prstGeom prst="rect">
            <a:avLst/>
          </a:prstGeom>
          <a:noFill/>
          <a:ln w="19050">
            <a:solidFill>
              <a:schemeClr val="accent3">
                <a:lumMod val="75000"/>
              </a:schemeClr>
            </a:solidFill>
          </a:ln>
        </p:spPr>
        <p:txBody>
          <a:bodyPr wrap="square" rtlCol="0">
            <a:spAutoFit/>
          </a:bodyPr>
          <a:lstStyle/>
          <a:p>
            <a:pPr algn="ctr"/>
            <a:r>
              <a:rPr lang="en-US" sz="1600" dirty="0"/>
              <a:t>Hazard Label(s)</a:t>
            </a:r>
          </a:p>
        </p:txBody>
      </p:sp>
      <p:sp>
        <p:nvSpPr>
          <p:cNvPr id="31" name="TextBox 30">
            <a:extLst>
              <a:ext uri="{FF2B5EF4-FFF2-40B4-BE49-F238E27FC236}">
                <a16:creationId xmlns:a16="http://schemas.microsoft.com/office/drawing/2014/main" id="{5486CD6C-89E4-495C-A361-B7ACE48AEC72}"/>
              </a:ext>
            </a:extLst>
          </p:cNvPr>
          <p:cNvSpPr txBox="1"/>
          <p:nvPr/>
        </p:nvSpPr>
        <p:spPr>
          <a:xfrm>
            <a:off x="6879253" y="4039493"/>
            <a:ext cx="1670852" cy="338554"/>
          </a:xfrm>
          <a:prstGeom prst="rect">
            <a:avLst/>
          </a:prstGeom>
          <a:noFill/>
          <a:ln w="19050">
            <a:solidFill>
              <a:schemeClr val="accent3">
                <a:lumMod val="75000"/>
              </a:schemeClr>
            </a:solidFill>
          </a:ln>
        </p:spPr>
        <p:txBody>
          <a:bodyPr wrap="square" rtlCol="0">
            <a:spAutoFit/>
          </a:bodyPr>
          <a:lstStyle/>
          <a:p>
            <a:pPr algn="ctr"/>
            <a:r>
              <a:rPr lang="en-US" sz="1600" dirty="0"/>
              <a:t>Handling Mark(s)</a:t>
            </a:r>
          </a:p>
        </p:txBody>
      </p:sp>
    </p:spTree>
    <p:extLst>
      <p:ext uri="{BB962C8B-B14F-4D97-AF65-F5344CB8AC3E}">
        <p14:creationId xmlns:p14="http://schemas.microsoft.com/office/powerpoint/2010/main" val="3245847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2" grpId="0" animBg="1"/>
      <p:bldP spid="25" grpId="0" animBg="1"/>
      <p:bldP spid="26" grpId="0" animBg="1"/>
      <p:bldP spid="29" grpId="0" animBg="1"/>
      <p:bldP spid="30" grpId="0" animBg="1"/>
      <p:bldP spid="3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36056" y="381000"/>
            <a:ext cx="3671888" cy="707886"/>
          </a:xfrm>
          <a:prstGeom prst="rect">
            <a:avLst/>
          </a:prstGeom>
          <a:noFill/>
        </p:spPr>
        <p:txBody>
          <a:bodyPr wrap="square" rtlCol="0">
            <a:spAutoFit/>
          </a:bodyPr>
          <a:lstStyle/>
          <a:p>
            <a:pPr algn="ctr"/>
            <a:r>
              <a:rPr lang="en-US" sz="4000" b="1" dirty="0">
                <a:solidFill>
                  <a:srgbClr val="779C34"/>
                </a:solidFill>
                <a:cs typeface="Arial" panose="020B0604020202020204" pitchFamily="34" charset="0"/>
                <a:hlinkClick r:id="rId3">
                  <a:extLst>
                    <a:ext uri="{A12FA001-AC4F-418D-AE19-62706E023703}">
                      <ahyp:hlinkClr xmlns:ahyp="http://schemas.microsoft.com/office/drawing/2018/hyperlinkcolor" val="tx"/>
                    </a:ext>
                  </a:extLst>
                </a:hlinkClick>
              </a:rPr>
              <a:t>Documentation</a:t>
            </a:r>
            <a:endParaRPr lang="en-US" sz="4000" b="1" dirty="0">
              <a:solidFill>
                <a:srgbClr val="779C34"/>
              </a:solidFill>
              <a:cs typeface="Arial" panose="020B0604020202020204" pitchFamily="34" charset="0"/>
            </a:endParaRPr>
          </a:p>
        </p:txBody>
      </p:sp>
      <p:pic>
        <p:nvPicPr>
          <p:cNvPr id="3" name="Picture 2"/>
          <p:cNvPicPr>
            <a:picLocks noChangeAspect="1"/>
          </p:cNvPicPr>
          <p:nvPr/>
        </p:nvPicPr>
        <p:blipFill>
          <a:blip r:embed="rId4" cstate="print"/>
          <a:stretch>
            <a:fillRect/>
          </a:stretch>
        </p:blipFill>
        <p:spPr>
          <a:xfrm>
            <a:off x="2628900" y="1219200"/>
            <a:ext cx="3886200" cy="5402298"/>
          </a:xfrm>
          <a:prstGeom prst="rect">
            <a:avLst/>
          </a:prstGeom>
        </p:spPr>
      </p:pic>
    </p:spTree>
    <p:extLst>
      <p:ext uri="{BB962C8B-B14F-4D97-AF65-F5344CB8AC3E}">
        <p14:creationId xmlns:p14="http://schemas.microsoft.com/office/powerpoint/2010/main" val="8826332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3A238-D3EC-4F27-A291-C6BED4A98FF6}"/>
              </a:ext>
            </a:extLst>
          </p:cNvPr>
          <p:cNvSpPr>
            <a:spLocks noGrp="1"/>
          </p:cNvSpPr>
          <p:nvPr>
            <p:ph type="title"/>
          </p:nvPr>
        </p:nvSpPr>
        <p:spPr>
          <a:xfrm>
            <a:off x="76200" y="457200"/>
            <a:ext cx="8111489" cy="369332"/>
          </a:xfrm>
        </p:spPr>
        <p:txBody>
          <a:bodyPr>
            <a:normAutofit fontScale="90000"/>
          </a:bodyPr>
          <a:lstStyle/>
          <a:p>
            <a:r>
              <a:rPr lang="en-US" b="1" dirty="0">
                <a:solidFill>
                  <a:schemeClr val="accent3">
                    <a:lumMod val="75000"/>
                  </a:schemeClr>
                </a:solidFill>
              </a:rPr>
              <a:t>Types of Shipping Documentation</a:t>
            </a:r>
          </a:p>
        </p:txBody>
      </p:sp>
      <p:sp>
        <p:nvSpPr>
          <p:cNvPr id="3" name="Text Placeholder 2">
            <a:extLst>
              <a:ext uri="{FF2B5EF4-FFF2-40B4-BE49-F238E27FC236}">
                <a16:creationId xmlns:a16="http://schemas.microsoft.com/office/drawing/2014/main" id="{5C4B15AC-1176-4718-88B9-34ABCC526A97}"/>
              </a:ext>
            </a:extLst>
          </p:cNvPr>
          <p:cNvSpPr>
            <a:spLocks noGrp="1"/>
          </p:cNvSpPr>
          <p:nvPr>
            <p:ph type="body" idx="1"/>
          </p:nvPr>
        </p:nvSpPr>
        <p:spPr>
          <a:xfrm>
            <a:off x="228600" y="1219200"/>
            <a:ext cx="8796107" cy="5181600"/>
          </a:xfrm>
        </p:spPr>
        <p:txBody>
          <a:bodyPr>
            <a:noAutofit/>
          </a:bodyPr>
          <a:lstStyle/>
          <a:p>
            <a:pPr fontAlgn="base"/>
            <a:r>
              <a:rPr lang="en-US" sz="2000" b="1" dirty="0">
                <a:solidFill>
                  <a:schemeClr val="accent3">
                    <a:lumMod val="75000"/>
                  </a:schemeClr>
                </a:solidFill>
                <a:latin typeface="Arial" panose="020B0604020202020204" pitchFamily="34" charset="0"/>
                <a:cs typeface="Arial" panose="020B0604020202020204" pitchFamily="34" charset="0"/>
              </a:rPr>
              <a:t>Shipping Paper – </a:t>
            </a:r>
            <a:r>
              <a:rPr lang="en-US" sz="2000" b="1" spc="-4" dirty="0">
                <a:latin typeface="Arial" panose="020B0604020202020204" pitchFamily="34" charset="0"/>
                <a:cs typeface="Arial" panose="020B0604020202020204" pitchFamily="34" charset="0"/>
              </a:rPr>
              <a:t>49 CFR</a:t>
            </a:r>
            <a:r>
              <a:rPr lang="en-US" sz="2000" b="1" dirty="0">
                <a:latin typeface="Arial" panose="020B0604020202020204" pitchFamily="34" charset="0"/>
                <a:cs typeface="Arial" panose="020B0604020202020204" pitchFamily="34" charset="0"/>
              </a:rPr>
              <a:t> Part </a:t>
            </a:r>
            <a:r>
              <a:rPr lang="en-US" sz="2000" b="1" spc="-4" dirty="0">
                <a:latin typeface="Arial" panose="020B0604020202020204" pitchFamily="34" charset="0"/>
                <a:cs typeface="Arial" panose="020B0604020202020204" pitchFamily="34" charset="0"/>
              </a:rPr>
              <a:t>172, Subpart C</a:t>
            </a:r>
            <a:endParaRPr lang="en-US" sz="2000" dirty="0">
              <a:solidFill>
                <a:schemeClr val="tx2">
                  <a:lumMod val="60000"/>
                  <a:lumOff val="40000"/>
                </a:schemeClr>
              </a:solidFill>
              <a:latin typeface="Arial" panose="020B0604020202020204" pitchFamily="34" charset="0"/>
              <a:cs typeface="Arial" panose="020B0604020202020204" pitchFamily="34" charset="0"/>
            </a:endParaRPr>
          </a:p>
          <a:p>
            <a:pPr marL="557213" lvl="1" indent="-214313" fontAlgn="base">
              <a:buFont typeface="Arial" panose="020B0604020202020204" pitchFamily="34" charset="0"/>
              <a:buChar char="•"/>
            </a:pPr>
            <a:r>
              <a:rPr lang="en-US" sz="1800" dirty="0">
                <a:latin typeface="Arial" panose="020B0604020202020204" pitchFamily="34" charset="0"/>
                <a:cs typeface="Arial" panose="020B0604020202020204" pitchFamily="34" charset="0"/>
              </a:rPr>
              <a:t>Ground and Rail </a:t>
            </a:r>
          </a:p>
          <a:p>
            <a:pPr marL="557213" lvl="1" indent="-214313" fontAlgn="base">
              <a:buFont typeface="Arial" panose="020B0604020202020204" pitchFamily="34" charset="0"/>
              <a:buChar char="•"/>
            </a:pPr>
            <a:r>
              <a:rPr lang="en-US" sz="1800" dirty="0">
                <a:latin typeface="Arial" panose="020B0604020202020204" pitchFamily="34" charset="0"/>
                <a:cs typeface="Arial" panose="020B0604020202020204" pitchFamily="34" charset="0"/>
              </a:rPr>
              <a:t>No required format</a:t>
            </a:r>
          </a:p>
          <a:p>
            <a:pPr marL="557213" lvl="1" indent="-214313" fontAlgn="base">
              <a:buFont typeface="Arial" panose="020B0604020202020204" pitchFamily="34" charset="0"/>
              <a:buChar char="•"/>
            </a:pPr>
            <a:r>
              <a:rPr lang="en-US" sz="1800" dirty="0">
                <a:latin typeface="Arial" panose="020B0604020202020204" pitchFamily="34" charset="0"/>
                <a:cs typeface="Arial" panose="020B0604020202020204" pitchFamily="34" charset="0"/>
              </a:rPr>
              <a:t>Can be a Bill of Lading (BOL) or Hazardous Waste Manifest</a:t>
            </a:r>
          </a:p>
          <a:p>
            <a:pPr marL="557213" lvl="1" indent="-214313" fontAlgn="base">
              <a:buFont typeface="Arial" panose="020B0604020202020204" pitchFamily="34" charset="0"/>
              <a:buChar char="•"/>
            </a:pPr>
            <a:endParaRPr lang="en-US" sz="2000" b="1" dirty="0">
              <a:latin typeface="Arial" panose="020B0604020202020204" pitchFamily="34" charset="0"/>
              <a:cs typeface="Arial" panose="020B0604020202020204" pitchFamily="34" charset="0"/>
            </a:endParaRPr>
          </a:p>
          <a:p>
            <a:pPr fontAlgn="base"/>
            <a:r>
              <a:rPr lang="en-US" sz="2000" b="1" dirty="0">
                <a:solidFill>
                  <a:schemeClr val="accent3">
                    <a:lumMod val="75000"/>
                  </a:schemeClr>
                </a:solidFill>
                <a:latin typeface="Arial" panose="020B0604020202020204" pitchFamily="34" charset="0"/>
                <a:cs typeface="Arial" panose="020B0604020202020204" pitchFamily="34" charset="0"/>
              </a:rPr>
              <a:t>Shipper’s Declaration of Dangerous Goods (DGD) – </a:t>
            </a:r>
            <a:r>
              <a:rPr lang="en-US" sz="2000" b="1" spc="-71" dirty="0">
                <a:latin typeface="Arial" panose="020B0604020202020204" pitchFamily="34" charset="0"/>
                <a:cs typeface="Arial" panose="020B0604020202020204" pitchFamily="34" charset="0"/>
              </a:rPr>
              <a:t>IATA</a:t>
            </a:r>
            <a:r>
              <a:rPr lang="en-US" sz="2000" b="1" spc="-68"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Section</a:t>
            </a:r>
            <a:r>
              <a:rPr lang="en-US" sz="2000" b="1" spc="4" dirty="0">
                <a:latin typeface="Arial" panose="020B0604020202020204" pitchFamily="34" charset="0"/>
                <a:cs typeface="Arial" panose="020B0604020202020204" pitchFamily="34" charset="0"/>
              </a:rPr>
              <a:t> </a:t>
            </a:r>
            <a:r>
              <a:rPr lang="en-US" sz="2000" b="1" spc="-4" dirty="0">
                <a:latin typeface="Arial" panose="020B0604020202020204" pitchFamily="34" charset="0"/>
                <a:cs typeface="Arial" panose="020B0604020202020204" pitchFamily="34" charset="0"/>
              </a:rPr>
              <a:t>8</a:t>
            </a:r>
            <a:endParaRPr lang="en-US" sz="2000" dirty="0">
              <a:solidFill>
                <a:schemeClr val="tx2">
                  <a:lumMod val="60000"/>
                  <a:lumOff val="40000"/>
                </a:schemeClr>
              </a:solidFill>
              <a:latin typeface="Arial" panose="020B0604020202020204" pitchFamily="34" charset="0"/>
              <a:cs typeface="Arial" panose="020B0604020202020204" pitchFamily="34" charset="0"/>
            </a:endParaRPr>
          </a:p>
          <a:p>
            <a:pPr marL="557213" lvl="1" indent="-214313" fontAlgn="base">
              <a:buFont typeface="Arial" panose="020B0604020202020204" pitchFamily="34" charset="0"/>
              <a:buChar char="•"/>
            </a:pPr>
            <a:r>
              <a:rPr lang="en-US" sz="1800" dirty="0">
                <a:latin typeface="Arial" panose="020B0604020202020204" pitchFamily="34" charset="0"/>
                <a:cs typeface="Arial" panose="020B0604020202020204" pitchFamily="34" charset="0"/>
              </a:rPr>
              <a:t>Air</a:t>
            </a:r>
          </a:p>
          <a:p>
            <a:pPr marL="557213" lvl="1" indent="-214313" fontAlgn="base">
              <a:buFont typeface="Arial" panose="020B0604020202020204" pitchFamily="34" charset="0"/>
              <a:buChar char="•"/>
            </a:pPr>
            <a:r>
              <a:rPr lang="en-US" sz="1800" dirty="0">
                <a:latin typeface="Arial" panose="020B0604020202020204" pitchFamily="34" charset="0"/>
                <a:cs typeface="Arial" panose="020B0604020202020204" pitchFamily="34" charset="0"/>
              </a:rPr>
              <a:t>Required format- “Red Candy Stripes”</a:t>
            </a:r>
          </a:p>
          <a:p>
            <a:pPr marL="557213" lvl="1" indent="-214313" fontAlgn="base">
              <a:buFont typeface="Arial" panose="020B0604020202020204" pitchFamily="34" charset="0"/>
              <a:buChar char="•"/>
            </a:pPr>
            <a:r>
              <a:rPr lang="en-US" sz="1800" dirty="0">
                <a:latin typeface="Arial" panose="020B0604020202020204" pitchFamily="34" charset="0"/>
                <a:cs typeface="Arial" panose="020B0604020202020204" pitchFamily="34" charset="0"/>
              </a:rPr>
              <a:t>Often carrier required software- FX-18</a:t>
            </a:r>
          </a:p>
          <a:p>
            <a:pPr marL="557213" lvl="1" indent="-214313" fontAlgn="base">
              <a:buFont typeface="Arial" panose="020B0604020202020204" pitchFamily="34" charset="0"/>
              <a:buChar char="•"/>
            </a:pPr>
            <a:endParaRPr lang="en-US" sz="2000" b="1" dirty="0">
              <a:latin typeface="Arial" panose="020B0604020202020204" pitchFamily="34" charset="0"/>
              <a:cs typeface="Arial" panose="020B0604020202020204" pitchFamily="34" charset="0"/>
            </a:endParaRPr>
          </a:p>
          <a:p>
            <a:pPr fontAlgn="base"/>
            <a:r>
              <a:rPr lang="en-US" sz="2000" b="1" dirty="0">
                <a:solidFill>
                  <a:schemeClr val="accent3">
                    <a:lumMod val="75000"/>
                  </a:schemeClr>
                </a:solidFill>
                <a:latin typeface="Arial" panose="020B0604020202020204" pitchFamily="34" charset="0"/>
                <a:cs typeface="Arial" panose="020B0604020202020204" pitchFamily="34" charset="0"/>
              </a:rPr>
              <a:t>International Maritime Organization Declaration (IMO Dec) – </a:t>
            </a:r>
            <a:r>
              <a:rPr lang="en-US" sz="2000" b="1" spc="-71" dirty="0">
                <a:latin typeface="Arial" panose="020B0604020202020204" pitchFamily="34" charset="0"/>
                <a:cs typeface="Arial" panose="020B0604020202020204" pitchFamily="34" charset="0"/>
              </a:rPr>
              <a:t>IMDG Chapter 5.4 </a:t>
            </a:r>
            <a:endParaRPr lang="en-US" sz="2000" b="1" dirty="0">
              <a:solidFill>
                <a:schemeClr val="tx2">
                  <a:lumMod val="60000"/>
                  <a:lumOff val="40000"/>
                </a:schemeClr>
              </a:solidFill>
              <a:latin typeface="Arial" panose="020B0604020202020204" pitchFamily="34" charset="0"/>
              <a:cs typeface="Arial" panose="020B0604020202020204" pitchFamily="34" charset="0"/>
            </a:endParaRPr>
          </a:p>
          <a:p>
            <a:pPr marL="557213" lvl="1" indent="-214313" fontAlgn="base">
              <a:buFont typeface="Arial" panose="020B0604020202020204" pitchFamily="34" charset="0"/>
              <a:buChar char="•"/>
            </a:pPr>
            <a:r>
              <a:rPr lang="en-US" sz="1800" dirty="0">
                <a:latin typeface="Arial" panose="020B0604020202020204" pitchFamily="34" charset="0"/>
                <a:cs typeface="Arial" panose="020B0604020202020204" pitchFamily="34" charset="0"/>
              </a:rPr>
              <a:t>Vessel</a:t>
            </a:r>
          </a:p>
          <a:p>
            <a:pPr marL="557213" lvl="1" indent="-214313" fontAlgn="base">
              <a:buFont typeface="Arial" panose="020B0604020202020204" pitchFamily="34" charset="0"/>
              <a:buChar char="•"/>
            </a:pPr>
            <a:r>
              <a:rPr lang="en-US" sz="1800" dirty="0">
                <a:latin typeface="Arial" panose="020B0604020202020204" pitchFamily="34" charset="0"/>
                <a:cs typeface="Arial" panose="020B0604020202020204" pitchFamily="34" charset="0"/>
              </a:rPr>
              <a:t>No required format- often see “Blue Candy Stripes”</a:t>
            </a:r>
          </a:p>
          <a:p>
            <a:pPr marL="557213" lvl="1" indent="-214313" fontAlgn="base">
              <a:buFont typeface="Arial" panose="020B0604020202020204" pitchFamily="34" charset="0"/>
              <a:buChar char="•"/>
            </a:pPr>
            <a:r>
              <a:rPr lang="en-US" sz="1800" dirty="0">
                <a:latin typeface="Arial" panose="020B0604020202020204" pitchFamily="34" charset="0"/>
                <a:cs typeface="Arial" panose="020B0604020202020204" pitchFamily="34" charset="0"/>
              </a:rPr>
              <a:t>Steamship-specific requirements often apply</a:t>
            </a:r>
          </a:p>
        </p:txBody>
      </p:sp>
    </p:spTree>
    <p:extLst>
      <p:ext uri="{BB962C8B-B14F-4D97-AF65-F5344CB8AC3E}">
        <p14:creationId xmlns:p14="http://schemas.microsoft.com/office/powerpoint/2010/main" val="3869824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404070"/>
            <a:ext cx="8001000" cy="685800"/>
          </a:xfrm>
        </p:spPr>
        <p:txBody>
          <a:bodyPr>
            <a:noAutofit/>
          </a:bodyPr>
          <a:lstStyle/>
          <a:p>
            <a:r>
              <a:rPr lang="en-US" sz="4000" b="1" dirty="0">
                <a:latin typeface="Calibri" panose="020F0502020204030204" pitchFamily="34" charset="0"/>
                <a:cs typeface="Calibri" panose="020F0502020204030204" pitchFamily="34" charset="0"/>
              </a:rPr>
              <a:t>Shipper’s Responsibilities  </a:t>
            </a:r>
            <a:br>
              <a:rPr lang="en-US" sz="4000" b="1" dirty="0">
                <a:latin typeface="Calibri" panose="020F0502020204030204" pitchFamily="34" charset="0"/>
                <a:cs typeface="Calibri" panose="020F0502020204030204" pitchFamily="34" charset="0"/>
              </a:rPr>
            </a:br>
            <a:r>
              <a:rPr lang="en-US" sz="3200" b="1" dirty="0">
                <a:solidFill>
                  <a:schemeClr val="accent3">
                    <a:lumMod val="75000"/>
                  </a:schemeClr>
                </a:solidFill>
                <a:latin typeface="Calibri" panose="020F0502020204030204" pitchFamily="34" charset="0"/>
                <a:cs typeface="Calibri" panose="020F0502020204030204" pitchFamily="34" charset="0"/>
              </a:rPr>
              <a:t>[49 CFR 171.2(e)]</a:t>
            </a:r>
            <a:endParaRPr lang="en-US" sz="4000" b="1" dirty="0">
              <a:solidFill>
                <a:schemeClr val="accent3">
                  <a:lumMod val="75000"/>
                </a:schemeClr>
              </a:solidFill>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838200" y="1828799"/>
            <a:ext cx="7696200" cy="4648201"/>
          </a:xfrm>
        </p:spPr>
        <p:txBody>
          <a:bodyPr>
            <a:normAutofit/>
          </a:bodyPr>
          <a:lstStyle/>
          <a:p>
            <a:pPr>
              <a:buClr>
                <a:schemeClr val="accent3">
                  <a:lumMod val="75000"/>
                </a:schemeClr>
              </a:buClr>
              <a:buSzPct val="105000"/>
            </a:pPr>
            <a:r>
              <a:rPr lang="en-US" sz="2800" b="1" dirty="0">
                <a:latin typeface="Arial" panose="020B0604020202020204" pitchFamily="34" charset="0"/>
                <a:cs typeface="Arial" panose="020B0604020202020204" pitchFamily="34" charset="0"/>
              </a:rPr>
              <a:t>Classification</a:t>
            </a:r>
          </a:p>
          <a:p>
            <a:pPr>
              <a:buClr>
                <a:schemeClr val="accent3">
                  <a:lumMod val="75000"/>
                </a:schemeClr>
              </a:buClr>
              <a:buSzPct val="105000"/>
            </a:pPr>
            <a:r>
              <a:rPr lang="en-US" sz="2800" b="1" dirty="0">
                <a:latin typeface="Arial" panose="020B0604020202020204" pitchFamily="34" charset="0"/>
                <a:cs typeface="Arial" panose="020B0604020202020204" pitchFamily="34" charset="0"/>
              </a:rPr>
              <a:t>Identification</a:t>
            </a:r>
          </a:p>
          <a:p>
            <a:pPr>
              <a:buClr>
                <a:schemeClr val="accent3">
                  <a:lumMod val="75000"/>
                </a:schemeClr>
              </a:buClr>
              <a:buSzPct val="105000"/>
            </a:pPr>
            <a:r>
              <a:rPr lang="en-US" sz="2800" b="1" dirty="0">
                <a:latin typeface="Arial" panose="020B0604020202020204" pitchFamily="34" charset="0"/>
                <a:cs typeface="Arial" panose="020B0604020202020204" pitchFamily="34" charset="0"/>
              </a:rPr>
              <a:t>Packing</a:t>
            </a:r>
          </a:p>
          <a:p>
            <a:pPr>
              <a:buClr>
                <a:schemeClr val="accent3">
                  <a:lumMod val="75000"/>
                </a:schemeClr>
              </a:buClr>
              <a:buSzPct val="105000"/>
            </a:pPr>
            <a:r>
              <a:rPr lang="en-US" sz="2800" b="1" dirty="0">
                <a:latin typeface="Arial" panose="020B0604020202020204" pitchFamily="34" charset="0"/>
                <a:cs typeface="Arial" panose="020B0604020202020204" pitchFamily="34" charset="0"/>
              </a:rPr>
              <a:t>Marking/Labeling    </a:t>
            </a:r>
          </a:p>
          <a:p>
            <a:pPr>
              <a:buClr>
                <a:schemeClr val="accent3">
                  <a:lumMod val="75000"/>
                </a:schemeClr>
              </a:buClr>
              <a:buSzPct val="105000"/>
            </a:pPr>
            <a:r>
              <a:rPr lang="en-US" sz="2800" b="1" dirty="0">
                <a:latin typeface="Arial" panose="020B0604020202020204" pitchFamily="34" charset="0"/>
                <a:cs typeface="Arial" panose="020B0604020202020204" pitchFamily="34" charset="0"/>
              </a:rPr>
              <a:t>Documentation</a:t>
            </a:r>
          </a:p>
          <a:p>
            <a:pPr>
              <a:buClr>
                <a:schemeClr val="accent3">
                  <a:lumMod val="75000"/>
                </a:schemeClr>
              </a:buClr>
              <a:buSzPct val="105000"/>
            </a:pPr>
            <a:r>
              <a:rPr lang="en-US" sz="2800" b="1" dirty="0">
                <a:latin typeface="Arial" panose="020B0604020202020204" pitchFamily="34" charset="0"/>
                <a:cs typeface="Arial" panose="020B0604020202020204" pitchFamily="34" charset="0"/>
              </a:rPr>
              <a:t>Providing Placards</a:t>
            </a:r>
          </a:p>
          <a:p>
            <a:pPr>
              <a:buClr>
                <a:schemeClr val="accent3">
                  <a:lumMod val="75000"/>
                </a:schemeClr>
              </a:buClr>
              <a:buSzPct val="105000"/>
            </a:pPr>
            <a:r>
              <a:rPr lang="en-US" sz="2800" b="1" dirty="0">
                <a:latin typeface="Arial" panose="020B0604020202020204" pitchFamily="34" charset="0"/>
                <a:cs typeface="Arial" panose="020B0604020202020204" pitchFamily="34" charset="0"/>
              </a:rPr>
              <a:t>Retention of Records</a:t>
            </a:r>
          </a:p>
          <a:p>
            <a:pPr>
              <a:buClr>
                <a:schemeClr val="accent3">
                  <a:lumMod val="75000"/>
                </a:schemeClr>
              </a:buClr>
              <a:buSzPct val="105000"/>
            </a:pPr>
            <a:r>
              <a:rPr lang="en-US" sz="2800" b="1" dirty="0">
                <a:latin typeface="Arial" panose="020B0604020202020204" pitchFamily="34" charset="0"/>
                <a:cs typeface="Arial" panose="020B0604020202020204" pitchFamily="34" charset="0"/>
              </a:rPr>
              <a:t>Training</a:t>
            </a:r>
          </a:p>
          <a:p>
            <a:pPr marL="0" indent="0">
              <a:buNone/>
            </a:pPr>
            <a:endParaRPr lang="en-US" sz="2800" b="1" dirty="0"/>
          </a:p>
          <a:p>
            <a:pPr marL="0" indent="0">
              <a:buNone/>
            </a:pPr>
            <a:endParaRPr lang="en-US" sz="2800" b="1" dirty="0"/>
          </a:p>
          <a:p>
            <a:pPr marL="0" indent="0">
              <a:buNone/>
            </a:pPr>
            <a:endParaRPr lang="en-US" sz="2800" b="1" dirty="0"/>
          </a:p>
        </p:txBody>
      </p:sp>
      <p:pic>
        <p:nvPicPr>
          <p:cNvPr id="4" name="Picture 3"/>
          <p:cNvPicPr>
            <a:picLocks noChangeAspect="1"/>
          </p:cNvPicPr>
          <p:nvPr/>
        </p:nvPicPr>
        <p:blipFill>
          <a:blip r:embed="rId3"/>
          <a:stretch>
            <a:fillRect/>
          </a:stretch>
        </p:blipFill>
        <p:spPr>
          <a:xfrm>
            <a:off x="5181600" y="2362200"/>
            <a:ext cx="3200400" cy="2568474"/>
          </a:xfrm>
          <a:prstGeom prst="rect">
            <a:avLst/>
          </a:prstGeom>
        </p:spPr>
      </p:pic>
    </p:spTree>
    <p:extLst>
      <p:ext uri="{BB962C8B-B14F-4D97-AF65-F5344CB8AC3E}">
        <p14:creationId xmlns:p14="http://schemas.microsoft.com/office/powerpoint/2010/main" val="269302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0274" name="Content Placeholder 2"/>
          <p:cNvSpPr>
            <a:spLocks noGrp="1"/>
          </p:cNvSpPr>
          <p:nvPr>
            <p:ph idx="1"/>
          </p:nvPr>
        </p:nvSpPr>
        <p:spPr>
          <a:xfrm>
            <a:off x="342898" y="268069"/>
            <a:ext cx="8458203" cy="4495800"/>
          </a:xfrm>
        </p:spPr>
        <p:txBody>
          <a:bodyPr>
            <a:noAutofit/>
          </a:bodyPr>
          <a:lstStyle/>
          <a:p>
            <a:pPr marL="0" indent="0" algn="just">
              <a:buNone/>
            </a:pPr>
            <a:r>
              <a:rPr lang="en-US" sz="4000" b="1" dirty="0">
                <a:latin typeface="Calibri" panose="020F0502020204030204" pitchFamily="34" charset="0"/>
              </a:rPr>
              <a:t>Shipping Paper Retention </a:t>
            </a:r>
            <a:r>
              <a:rPr lang="en-US" sz="4000" b="1" dirty="0">
                <a:solidFill>
                  <a:schemeClr val="accent2">
                    <a:lumMod val="75000"/>
                  </a:schemeClr>
                </a:solidFill>
                <a:latin typeface="Calibri" panose="020F0502020204030204" pitchFamily="34" charset="0"/>
              </a:rPr>
              <a:t>§ 172.201</a:t>
            </a:r>
          </a:p>
          <a:p>
            <a:pPr marL="0" indent="0" algn="just">
              <a:buNone/>
            </a:pPr>
            <a:endParaRPr lang="en-US" b="1" dirty="0">
              <a:solidFill>
                <a:schemeClr val="accent2">
                  <a:lumMod val="75000"/>
                </a:schemeClr>
              </a:solidFill>
              <a:latin typeface="Calibri" panose="020F0502020204030204" pitchFamily="34" charset="0"/>
            </a:endParaRPr>
          </a:p>
          <a:p>
            <a:pPr marL="0" indent="0" algn="just">
              <a:buNone/>
            </a:pPr>
            <a:r>
              <a:rPr lang="en-US" sz="2400" dirty="0">
                <a:latin typeface="Calibri" panose="020F0502020204030204" pitchFamily="34" charset="0"/>
              </a:rPr>
              <a:t>Each person who provides a shipping paper must retain a copy of the shipping paper or an electronic copy thereof that is accessible at or through its principal place of business and must make shipping paper available upon request to authorized government representatives.</a:t>
            </a:r>
          </a:p>
          <a:p>
            <a:pPr marL="0" indent="0" algn="just">
              <a:buNone/>
            </a:pPr>
            <a:r>
              <a:rPr lang="en-US" sz="2400" dirty="0">
                <a:latin typeface="Calibri" panose="020F0502020204030204" pitchFamily="34" charset="0"/>
              </a:rPr>
              <a:t> </a:t>
            </a:r>
          </a:p>
        </p:txBody>
      </p:sp>
      <p:sp>
        <p:nvSpPr>
          <p:cNvPr id="2" name="TextBox 1">
            <a:extLst>
              <a:ext uri="{FF2B5EF4-FFF2-40B4-BE49-F238E27FC236}">
                <a16:creationId xmlns:a16="http://schemas.microsoft.com/office/drawing/2014/main" id="{74E5EA85-3980-4953-9CC0-ACE74E535AD1}"/>
              </a:ext>
            </a:extLst>
          </p:cNvPr>
          <p:cNvSpPr txBox="1"/>
          <p:nvPr/>
        </p:nvSpPr>
        <p:spPr>
          <a:xfrm>
            <a:off x="762000" y="4114800"/>
            <a:ext cx="8153400" cy="769441"/>
          </a:xfrm>
          <a:prstGeom prst="rect">
            <a:avLst/>
          </a:prstGeom>
          <a:noFill/>
        </p:spPr>
        <p:txBody>
          <a:bodyPr wrap="square" rtlCol="0">
            <a:spAutoFit/>
          </a:bodyPr>
          <a:lstStyle/>
          <a:p>
            <a:pPr marL="285750" indent="-285750">
              <a:buClr>
                <a:schemeClr val="accent2">
                  <a:lumMod val="75000"/>
                </a:schemeClr>
              </a:buClr>
              <a:buSzPct val="100000"/>
              <a:buFont typeface="Arial" panose="020B0604020202020204" pitchFamily="34" charset="0"/>
              <a:buChar char="•"/>
            </a:pPr>
            <a:r>
              <a:rPr lang="en-US" sz="2200" b="1" dirty="0">
                <a:solidFill>
                  <a:schemeClr val="accent2">
                    <a:lumMod val="75000"/>
                  </a:schemeClr>
                </a:solidFill>
                <a:latin typeface="Calibri" panose="020F0502020204030204" pitchFamily="34" charset="0"/>
              </a:rPr>
              <a:t>Two (2) years </a:t>
            </a:r>
            <a:r>
              <a:rPr lang="en-US" sz="2200" dirty="0">
                <a:latin typeface="Calibri" panose="020F0502020204030204" pitchFamily="34" charset="0"/>
              </a:rPr>
              <a:t>for all other </a:t>
            </a:r>
            <a:r>
              <a:rPr lang="en-US" sz="2200" b="1" dirty="0">
                <a:solidFill>
                  <a:srgbClr val="779C34"/>
                </a:solidFill>
                <a:latin typeface="Calibri" panose="020F0502020204030204" pitchFamily="34" charset="0"/>
              </a:rPr>
              <a:t>hazardous materials </a:t>
            </a:r>
            <a:r>
              <a:rPr lang="en-US" sz="2200" dirty="0">
                <a:latin typeface="Calibri" panose="020F0502020204030204" pitchFamily="34" charset="0"/>
              </a:rPr>
              <a:t>after the material is accepted by the initial carrier</a:t>
            </a:r>
          </a:p>
        </p:txBody>
      </p:sp>
      <p:sp>
        <p:nvSpPr>
          <p:cNvPr id="3" name="TextBox 2">
            <a:extLst>
              <a:ext uri="{FF2B5EF4-FFF2-40B4-BE49-F238E27FC236}">
                <a16:creationId xmlns:a16="http://schemas.microsoft.com/office/drawing/2014/main" id="{54D23F7A-F3BA-4C7C-A5E6-868ECDA8970C}"/>
              </a:ext>
            </a:extLst>
          </p:cNvPr>
          <p:cNvSpPr txBox="1"/>
          <p:nvPr/>
        </p:nvSpPr>
        <p:spPr>
          <a:xfrm>
            <a:off x="762000" y="5029200"/>
            <a:ext cx="7886699" cy="1046440"/>
          </a:xfrm>
          <a:prstGeom prst="rect">
            <a:avLst/>
          </a:prstGeom>
          <a:noFill/>
        </p:spPr>
        <p:txBody>
          <a:bodyPr wrap="square" rtlCol="0">
            <a:spAutoFit/>
          </a:bodyPr>
          <a:lstStyle/>
          <a:p>
            <a:pPr marL="285750" indent="-285750">
              <a:buFont typeface="Arial" panose="020B0604020202020204" pitchFamily="34" charset="0"/>
              <a:buChar char="•"/>
            </a:pPr>
            <a:r>
              <a:rPr lang="en-US" sz="2200" b="1" dirty="0">
                <a:solidFill>
                  <a:schemeClr val="accent2">
                    <a:lumMod val="75000"/>
                  </a:schemeClr>
                </a:solidFill>
                <a:latin typeface="Calibri" panose="020F0502020204030204" pitchFamily="34" charset="0"/>
              </a:rPr>
              <a:t>Three (3) years</a:t>
            </a:r>
            <a:r>
              <a:rPr lang="en-US" sz="2200" dirty="0">
                <a:solidFill>
                  <a:schemeClr val="accent2">
                    <a:lumMod val="75000"/>
                  </a:schemeClr>
                </a:solidFill>
                <a:latin typeface="Calibri" panose="020F0502020204030204" pitchFamily="34" charset="0"/>
              </a:rPr>
              <a:t> </a:t>
            </a:r>
            <a:r>
              <a:rPr lang="en-US" sz="2200" dirty="0">
                <a:latin typeface="Calibri" panose="020F0502020204030204" pitchFamily="34" charset="0"/>
              </a:rPr>
              <a:t>for </a:t>
            </a:r>
            <a:r>
              <a:rPr lang="en-US" sz="2200" b="1" dirty="0">
                <a:solidFill>
                  <a:srgbClr val="779C34"/>
                </a:solidFill>
                <a:latin typeface="Calibri" panose="020F0502020204030204" pitchFamily="34" charset="0"/>
              </a:rPr>
              <a:t>hazardous wastes </a:t>
            </a:r>
            <a:r>
              <a:rPr lang="en-US" sz="2200" dirty="0">
                <a:latin typeface="Calibri" panose="020F0502020204030204" pitchFamily="34" charset="0"/>
              </a:rPr>
              <a:t>after the material has been accepted by the initial carrier</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BD1D22B7-FE51-4FB6-ABB5-3C17D420D4D0}"/>
              </a:ext>
            </a:extLst>
          </p:cNvPr>
          <p:cNvSpPr txBox="1">
            <a:spLocks/>
          </p:cNvSpPr>
          <p:nvPr/>
        </p:nvSpPr>
        <p:spPr>
          <a:xfrm>
            <a:off x="5869181" y="484726"/>
            <a:ext cx="2913678" cy="1004282"/>
          </a:xfrm>
          <a:prstGeom prst="rect">
            <a:avLst/>
          </a:prstGeom>
          <a:ln w="12700">
            <a:solidFill>
              <a:schemeClr val="tx1"/>
            </a:solidFill>
          </a:ln>
        </p:spPr>
        <p:txBody>
          <a:bodyPr vert="horz" wrap="square" lIns="0" tIns="9049" rIns="0" bIns="0" rtlCol="0">
            <a:spAutoFit/>
          </a:bodyPr>
          <a:lstStyle>
            <a:lvl1pPr>
              <a:defRPr sz="3200" b="1" i="0">
                <a:solidFill>
                  <a:schemeClr val="tx1"/>
                </a:solidFill>
                <a:latin typeface="Arial"/>
                <a:ea typeface="+mj-ea"/>
                <a:cs typeface="Arial"/>
              </a:defRPr>
            </a:lvl1pPr>
          </a:lstStyle>
          <a:p>
            <a:pPr marL="9525" algn="ctr">
              <a:spcBef>
                <a:spcPts val="71"/>
              </a:spcBef>
            </a:pPr>
            <a:r>
              <a:rPr lang="en-US" sz="2100" u="sng" kern="0" spc="-4" dirty="0"/>
              <a:t>The Completed Form</a:t>
            </a:r>
            <a:r>
              <a:rPr lang="en-US" sz="2100" kern="0" spc="-4" dirty="0"/>
              <a:t>: </a:t>
            </a:r>
          </a:p>
          <a:p>
            <a:pPr marL="9525" algn="ctr">
              <a:spcBef>
                <a:spcPts val="71"/>
              </a:spcBef>
            </a:pPr>
            <a:r>
              <a:rPr lang="en-US" sz="2100" kern="0" spc="-4" dirty="0">
                <a:solidFill>
                  <a:schemeClr val="accent3">
                    <a:lumMod val="75000"/>
                  </a:schemeClr>
                </a:solidFill>
              </a:rPr>
              <a:t>Hazmat Ground </a:t>
            </a:r>
          </a:p>
          <a:p>
            <a:pPr marL="9525" algn="ctr">
              <a:spcBef>
                <a:spcPts val="71"/>
              </a:spcBef>
            </a:pPr>
            <a:r>
              <a:rPr lang="en-US" sz="2100" kern="0" spc="-4" dirty="0">
                <a:solidFill>
                  <a:schemeClr val="accent3">
                    <a:lumMod val="75000"/>
                  </a:schemeClr>
                </a:solidFill>
              </a:rPr>
              <a:t>Bill of Lading (BOL)</a:t>
            </a:r>
          </a:p>
        </p:txBody>
      </p:sp>
      <p:pic>
        <p:nvPicPr>
          <p:cNvPr id="2" name="Picture 1">
            <a:extLst>
              <a:ext uri="{FF2B5EF4-FFF2-40B4-BE49-F238E27FC236}">
                <a16:creationId xmlns:a16="http://schemas.microsoft.com/office/drawing/2014/main" id="{6E09C39D-6BD4-44A7-96F2-C35706A21BEC}"/>
              </a:ext>
            </a:extLst>
          </p:cNvPr>
          <p:cNvPicPr>
            <a:picLocks noChangeAspect="1"/>
          </p:cNvPicPr>
          <p:nvPr/>
        </p:nvPicPr>
        <p:blipFill>
          <a:blip r:embed="rId3"/>
          <a:stretch>
            <a:fillRect/>
          </a:stretch>
        </p:blipFill>
        <p:spPr>
          <a:xfrm>
            <a:off x="628650" y="312082"/>
            <a:ext cx="4764282" cy="6393518"/>
          </a:xfrm>
          <a:prstGeom prst="rect">
            <a:avLst/>
          </a:prstGeom>
          <a:ln>
            <a:solidFill>
              <a:schemeClr val="tx1"/>
            </a:solidFill>
          </a:ln>
        </p:spPr>
      </p:pic>
      <p:sp>
        <p:nvSpPr>
          <p:cNvPr id="10" name="Rectangle 9">
            <a:extLst>
              <a:ext uri="{FF2B5EF4-FFF2-40B4-BE49-F238E27FC236}">
                <a16:creationId xmlns:a16="http://schemas.microsoft.com/office/drawing/2014/main" id="{212CA1FC-81D5-4759-9D79-075FFEB7ABD0}"/>
              </a:ext>
            </a:extLst>
          </p:cNvPr>
          <p:cNvSpPr/>
          <p:nvPr/>
        </p:nvSpPr>
        <p:spPr>
          <a:xfrm>
            <a:off x="620016" y="2592895"/>
            <a:ext cx="4781550" cy="279927"/>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4A73E0E-ED5D-4E32-AAC7-5CA49BB3B966}"/>
              </a:ext>
            </a:extLst>
          </p:cNvPr>
          <p:cNvPicPr>
            <a:picLocks noChangeAspect="1"/>
          </p:cNvPicPr>
          <p:nvPr/>
        </p:nvPicPr>
        <p:blipFill>
          <a:blip r:embed="rId4"/>
          <a:stretch>
            <a:fillRect/>
          </a:stretch>
        </p:blipFill>
        <p:spPr>
          <a:xfrm>
            <a:off x="533400" y="2883864"/>
            <a:ext cx="8296038" cy="1587989"/>
          </a:xfrm>
          <a:prstGeom prst="rect">
            <a:avLst/>
          </a:prstGeom>
          <a:ln>
            <a:solidFill>
              <a:schemeClr val="accent2">
                <a:lumMod val="50000"/>
              </a:schemeClr>
            </a:solidFill>
          </a:ln>
        </p:spPr>
      </p:pic>
      <p:sp>
        <p:nvSpPr>
          <p:cNvPr id="9" name="Arrow: Curved Left 8">
            <a:extLst>
              <a:ext uri="{FF2B5EF4-FFF2-40B4-BE49-F238E27FC236}">
                <a16:creationId xmlns:a16="http://schemas.microsoft.com/office/drawing/2014/main" id="{9413EE07-FF7E-4D90-A19C-B8EAC9D5AA93}"/>
              </a:ext>
            </a:extLst>
          </p:cNvPr>
          <p:cNvSpPr/>
          <p:nvPr/>
        </p:nvSpPr>
        <p:spPr>
          <a:xfrm rot="17310761">
            <a:off x="4822470" y="1684193"/>
            <a:ext cx="614882" cy="2104566"/>
          </a:xfrm>
          <a:prstGeom prst="curvedLeftArrow">
            <a:avLst/>
          </a:prstGeom>
          <a:solidFill>
            <a:srgbClr val="779C34"/>
          </a:solidFill>
          <a:ln>
            <a:solidFill>
              <a:srgbClr val="70933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cxnSp>
        <p:nvCxnSpPr>
          <p:cNvPr id="17" name="Straight Arrow Connector 16">
            <a:extLst>
              <a:ext uri="{FF2B5EF4-FFF2-40B4-BE49-F238E27FC236}">
                <a16:creationId xmlns:a16="http://schemas.microsoft.com/office/drawing/2014/main" id="{B0D0C074-7CD1-40BC-94BD-39913A5BB55F}"/>
              </a:ext>
            </a:extLst>
          </p:cNvPr>
          <p:cNvCxnSpPr>
            <a:cxnSpLocks/>
          </p:cNvCxnSpPr>
          <p:nvPr/>
        </p:nvCxnSpPr>
        <p:spPr>
          <a:xfrm>
            <a:off x="4745878" y="38099"/>
            <a:ext cx="357178" cy="228601"/>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119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35171" name="Object 4"/>
          <p:cNvGraphicFramePr>
            <a:graphicFrameLocks noGrp="1"/>
          </p:cNvGraphicFramePr>
          <p:nvPr>
            <p:ph idx="1"/>
            <p:extLst>
              <p:ext uri="{D42A27DB-BD31-4B8C-83A1-F6EECF244321}">
                <p14:modId xmlns:p14="http://schemas.microsoft.com/office/powerpoint/2010/main" val="1485075285"/>
              </p:ext>
            </p:extLst>
          </p:nvPr>
        </p:nvGraphicFramePr>
        <p:xfrm>
          <a:off x="110330" y="1371600"/>
          <a:ext cx="8923338" cy="6537325"/>
        </p:xfrm>
        <a:graphic>
          <a:graphicData uri="http://schemas.openxmlformats.org/presentationml/2006/ole">
            <mc:AlternateContent xmlns:mc="http://schemas.openxmlformats.org/markup-compatibility/2006">
              <mc:Choice xmlns:v="urn:schemas-microsoft-com:vml" Requires="v">
                <p:oleObj name="Document" r:id="rId3" imgW="10325004" imgH="7564282" progId="Word.Document.8">
                  <p:embed/>
                </p:oleObj>
              </mc:Choice>
              <mc:Fallback>
                <p:oleObj name="Document" r:id="rId3" imgW="10325004" imgH="7564282" progId="Word.Document.8">
                  <p:embed/>
                  <p:pic>
                    <p:nvPicPr>
                      <p:cNvPr id="135171" name="Object 4"/>
                      <p:cNvPicPr>
                        <a:picLocks noChangeArrowheads="1"/>
                      </p:cNvPicPr>
                      <p:nvPr/>
                    </p:nvPicPr>
                    <p:blipFill>
                      <a:blip r:embed="rId4"/>
                      <a:srcRect/>
                      <a:stretch>
                        <a:fillRect/>
                      </a:stretch>
                    </p:blipFill>
                    <p:spPr bwMode="auto">
                      <a:xfrm>
                        <a:off x="110330" y="1371600"/>
                        <a:ext cx="8923338" cy="6537325"/>
                      </a:xfrm>
                      <a:prstGeom prst="rect">
                        <a:avLst/>
                      </a:prstGeom>
                      <a:noFill/>
                      <a:ln>
                        <a:noFill/>
                      </a:ln>
                    </p:spPr>
                  </p:pic>
                </p:oleObj>
              </mc:Fallback>
            </mc:AlternateContent>
          </a:graphicData>
        </a:graphic>
      </p:graphicFrame>
      <p:sp>
        <p:nvSpPr>
          <p:cNvPr id="110596" name="Rectangle 6"/>
          <p:cNvSpPr>
            <a:spLocks noChangeArrowheads="1"/>
          </p:cNvSpPr>
          <p:nvPr/>
        </p:nvSpPr>
        <p:spPr bwMode="auto">
          <a:xfrm>
            <a:off x="2169713" y="4800600"/>
            <a:ext cx="4804569" cy="1569660"/>
          </a:xfrm>
          <a:prstGeom prst="rect">
            <a:avLst/>
          </a:prstGeom>
          <a:noFill/>
          <a:ln w="25400">
            <a:solidFill>
              <a:schemeClr val="accent3">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w="3175">
                  <a:solidFill>
                    <a:sysClr val="windowText" lastClr="000000"/>
                  </a:solidFill>
                </a:ln>
                <a:solidFill>
                  <a:prstClr val="black"/>
                </a:solidFill>
                <a:effectLst/>
                <a:uLnTx/>
                <a:uFillTx/>
                <a:latin typeface="Arial" panose="020B0604020202020204" pitchFamily="34" charset="0"/>
                <a:ea typeface="+mn-ea"/>
                <a:cs typeface="Arial" panose="020B0604020202020204" pitchFamily="34" charset="0"/>
              </a:rPr>
              <a:t>Basic Segregation and Separation Rules:</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detailed instructions refer to Subpart C – Segregation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 Separation Chart of Hazardous Materials – 49 CFR 177.848</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 - Separate in vehicle/storage area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X - Do not ship or store together</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See 177.848</a:t>
            </a:r>
          </a:p>
        </p:txBody>
      </p:sp>
      <p:sp>
        <p:nvSpPr>
          <p:cNvPr id="6" name="Title 1"/>
          <p:cNvSpPr txBox="1">
            <a:spLocks/>
          </p:cNvSpPr>
          <p:nvPr/>
        </p:nvSpPr>
        <p:spPr>
          <a:xfrm>
            <a:off x="457200" y="152400"/>
            <a:ext cx="8229600" cy="1301680"/>
          </a:xfrm>
          <a:prstGeom prst="rect">
            <a:avLst/>
          </a:prstGeom>
          <a:no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scene3d>
              <a:camera prst="isometricRightUp"/>
              <a:lightRig rig="threePt" dir="t"/>
            </a:scene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3175">
                  <a:noFill/>
                </a:ln>
                <a:solidFill>
                  <a:prstClr val="black"/>
                </a:solidFill>
                <a:uLnTx/>
                <a:uFillTx/>
                <a:latin typeface="Calibri"/>
                <a:ea typeface="+mj-ea"/>
                <a:cs typeface="Arial" panose="020B0604020202020204" pitchFamily="34" charset="0"/>
              </a:rPr>
              <a:t>Segregation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3175">
                  <a:noFill/>
                </a:ln>
                <a:solidFill>
                  <a:schemeClr val="accent3">
                    <a:lumMod val="75000"/>
                  </a:schemeClr>
                </a:solidFill>
                <a:uLnTx/>
                <a:uFillTx/>
                <a:latin typeface="Calibri"/>
                <a:ea typeface="+mj-ea"/>
                <a:cs typeface="Arial" panose="020B0604020202020204" pitchFamily="34" charset="0"/>
              </a:rPr>
              <a:t>§177.848</a:t>
            </a:r>
            <a:r>
              <a:rPr kumimoji="0" lang="en-US" sz="3200" b="1" i="0" u="none" strike="noStrike" kern="1200" cap="none" spc="0" normalizeH="0" baseline="0" noProof="0" dirty="0">
                <a:ln w="3175">
                  <a:noFill/>
                </a:ln>
                <a:solidFill>
                  <a:schemeClr val="accent3">
                    <a:lumMod val="75000"/>
                  </a:schemeClr>
                </a:solidFill>
                <a:uLnTx/>
                <a:uFillTx/>
                <a:latin typeface="Calibri"/>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reflection blurRad="6350" stA="55000" endA="50" endPos="85000" dir="5400000" sy="-100000" algn="bl" rotWithShape="0"/>
              </a:effectLst>
              <a:uLnTx/>
              <a:uFillTx/>
              <a:latin typeface="Calibri"/>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reflection blurRad="6350" stA="55000" endA="50" endPos="85000" dir="5400000" sy="-100000" algn="bl" rotWithShape="0"/>
              </a:effectLst>
              <a:uLnTx/>
              <a:uFillTx/>
              <a:latin typeface="Calibri"/>
              <a:ea typeface="+mj-ea"/>
              <a:cs typeface="+mj-cs"/>
            </a:endParaRPr>
          </a:p>
        </p:txBody>
      </p:sp>
      <p:cxnSp>
        <p:nvCxnSpPr>
          <p:cNvPr id="7" name="Straight Connector 6"/>
          <p:cNvCxnSpPr/>
          <p:nvPr/>
        </p:nvCxnSpPr>
        <p:spPr>
          <a:xfrm>
            <a:off x="8991600" y="190500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8C92197-1BFF-40BD-B33B-5D64E2A540FD}"/>
              </a:ext>
            </a:extLst>
          </p:cNvPr>
          <p:cNvSpPr txBox="1"/>
          <p:nvPr/>
        </p:nvSpPr>
        <p:spPr>
          <a:xfrm>
            <a:off x="2438398" y="6441112"/>
            <a:ext cx="4267200" cy="400110"/>
          </a:xfrm>
          <a:prstGeom prst="rect">
            <a:avLst/>
          </a:prstGeom>
          <a:noFill/>
        </p:spPr>
        <p:txBody>
          <a:bodyPr wrap="square" rtlCol="0">
            <a:spAutoFit/>
          </a:bodyPr>
          <a:lstStyle/>
          <a:p>
            <a:r>
              <a:rPr lang="en-US" sz="2000" i="1" dirty="0">
                <a:solidFill>
                  <a:schemeClr val="accent3">
                    <a:lumMod val="75000"/>
                  </a:schemeClr>
                </a:solidFill>
              </a:rPr>
              <a:t>Use for Segregation and Compatibility!</a:t>
            </a:r>
          </a:p>
        </p:txBody>
      </p:sp>
    </p:spTree>
    <p:extLst>
      <p:ext uri="{BB962C8B-B14F-4D97-AF65-F5344CB8AC3E}">
        <p14:creationId xmlns:p14="http://schemas.microsoft.com/office/powerpoint/2010/main" val="14987816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5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76200" y="381000"/>
            <a:ext cx="9144000" cy="707886"/>
          </a:xfrm>
          <a:prstGeom prst="rect">
            <a:avLst/>
          </a:prstGeom>
          <a:noFill/>
        </p:spPr>
        <p:txBody>
          <a:bodyPr wrap="square" rtlCol="0">
            <a:spAutoFit/>
          </a:bodyPr>
          <a:lstStyle/>
          <a:p>
            <a:pPr algn="ctr"/>
            <a:r>
              <a:rPr lang="en-US" sz="4000" b="1" dirty="0">
                <a:solidFill>
                  <a:srgbClr val="779C34"/>
                </a:solidFill>
                <a:cs typeface="Arial" panose="020B0604020202020204" pitchFamily="34" charset="0"/>
                <a:hlinkClick r:id="rId3">
                  <a:extLst>
                    <a:ext uri="{A12FA001-AC4F-418D-AE19-62706E023703}">
                      <ahyp:hlinkClr xmlns:ahyp="http://schemas.microsoft.com/office/drawing/2018/hyperlinkcolor" val="tx"/>
                    </a:ext>
                  </a:extLst>
                </a:hlinkClick>
              </a:rPr>
              <a:t>Placarding</a:t>
            </a:r>
            <a:endParaRPr lang="en-US" sz="4000" b="1" dirty="0">
              <a:solidFill>
                <a:srgbClr val="779C34"/>
              </a:solidFill>
              <a:cs typeface="Arial" panose="020B0604020202020204" pitchFamily="34" charset="0"/>
            </a:endParaRPr>
          </a:p>
        </p:txBody>
      </p:sp>
      <p:pic>
        <p:nvPicPr>
          <p:cNvPr id="3" name="Picture 2">
            <a:extLst>
              <a:ext uri="{FF2B5EF4-FFF2-40B4-BE49-F238E27FC236}">
                <a16:creationId xmlns:a16="http://schemas.microsoft.com/office/drawing/2014/main" id="{53C8F138-8616-4738-B215-D8FA67F18EF9}"/>
              </a:ext>
            </a:extLst>
          </p:cNvPr>
          <p:cNvPicPr>
            <a:picLocks noChangeAspect="1"/>
          </p:cNvPicPr>
          <p:nvPr/>
        </p:nvPicPr>
        <p:blipFill>
          <a:blip r:embed="rId4"/>
          <a:stretch>
            <a:fillRect/>
          </a:stretch>
        </p:blipFill>
        <p:spPr>
          <a:xfrm>
            <a:off x="2324100" y="1193292"/>
            <a:ext cx="4343400" cy="4471416"/>
          </a:xfrm>
          <a:prstGeom prst="rect">
            <a:avLst/>
          </a:prstGeom>
        </p:spPr>
      </p:pic>
    </p:spTree>
    <p:extLst>
      <p:ext uri="{BB962C8B-B14F-4D97-AF65-F5344CB8AC3E}">
        <p14:creationId xmlns:p14="http://schemas.microsoft.com/office/powerpoint/2010/main" val="26651554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3568F-FE3A-4B1C-88C9-BD29E29078C1}"/>
              </a:ext>
            </a:extLst>
          </p:cNvPr>
          <p:cNvSpPr>
            <a:spLocks noGrp="1"/>
          </p:cNvSpPr>
          <p:nvPr>
            <p:ph type="title"/>
          </p:nvPr>
        </p:nvSpPr>
        <p:spPr>
          <a:xfrm>
            <a:off x="2486026" y="152400"/>
            <a:ext cx="4000497" cy="1229097"/>
          </a:xfrm>
        </p:spPr>
        <p:txBody>
          <a:bodyPr>
            <a:normAutofit fontScale="90000"/>
          </a:bodyPr>
          <a:lstStyle/>
          <a:p>
            <a:r>
              <a:rPr lang="en-US" b="1" dirty="0"/>
              <a:t>Placarding Table 1</a:t>
            </a:r>
            <a:br>
              <a:rPr lang="en-US" b="1" dirty="0">
                <a:solidFill>
                  <a:schemeClr val="tx2">
                    <a:lumMod val="60000"/>
                    <a:lumOff val="40000"/>
                  </a:schemeClr>
                </a:solidFill>
              </a:rPr>
            </a:br>
            <a:r>
              <a:rPr lang="en-US" sz="3600" dirty="0">
                <a:solidFill>
                  <a:schemeClr val="accent3">
                    <a:lumMod val="75000"/>
                  </a:schemeClr>
                </a:solidFill>
              </a:rPr>
              <a:t>[49 CFR 172.504]</a:t>
            </a:r>
          </a:p>
        </p:txBody>
      </p:sp>
      <p:pic>
        <p:nvPicPr>
          <p:cNvPr id="4" name="Picture 3">
            <a:extLst>
              <a:ext uri="{FF2B5EF4-FFF2-40B4-BE49-F238E27FC236}">
                <a16:creationId xmlns:a16="http://schemas.microsoft.com/office/drawing/2014/main" id="{C356B625-EBEA-40F1-9EA2-09138D38DCD5}"/>
              </a:ext>
            </a:extLst>
          </p:cNvPr>
          <p:cNvPicPr>
            <a:picLocks noChangeAspect="1"/>
          </p:cNvPicPr>
          <p:nvPr/>
        </p:nvPicPr>
        <p:blipFill>
          <a:blip r:embed="rId3"/>
          <a:stretch>
            <a:fillRect/>
          </a:stretch>
        </p:blipFill>
        <p:spPr>
          <a:xfrm>
            <a:off x="1142998" y="1447220"/>
            <a:ext cx="6686555" cy="4361660"/>
          </a:xfrm>
          <a:prstGeom prst="rect">
            <a:avLst/>
          </a:prstGeom>
          <a:ln>
            <a:solidFill>
              <a:schemeClr val="tx1"/>
            </a:solidFill>
          </a:ln>
        </p:spPr>
      </p:pic>
      <p:sp>
        <p:nvSpPr>
          <p:cNvPr id="5" name="TextBox 4">
            <a:extLst>
              <a:ext uri="{FF2B5EF4-FFF2-40B4-BE49-F238E27FC236}">
                <a16:creationId xmlns:a16="http://schemas.microsoft.com/office/drawing/2014/main" id="{56DEC3F7-6374-4F32-BE33-44BF257CCAFB}"/>
              </a:ext>
            </a:extLst>
          </p:cNvPr>
          <p:cNvSpPr txBox="1"/>
          <p:nvPr/>
        </p:nvSpPr>
        <p:spPr>
          <a:xfrm>
            <a:off x="1543053" y="5874603"/>
            <a:ext cx="5886447" cy="830997"/>
          </a:xfrm>
          <a:prstGeom prst="rect">
            <a:avLst/>
          </a:prstGeom>
          <a:noFill/>
        </p:spPr>
        <p:txBody>
          <a:bodyPr wrap="square" rtlCol="0">
            <a:spAutoFit/>
          </a:bodyPr>
          <a:lstStyle/>
          <a:p>
            <a:pPr algn="ctr"/>
            <a:r>
              <a:rPr lang="en-US" sz="2400" b="1" i="1" dirty="0">
                <a:solidFill>
                  <a:schemeClr val="accent3">
                    <a:lumMod val="75000"/>
                  </a:schemeClr>
                </a:solidFill>
              </a:rPr>
              <a:t>Placards required at any quantity! </a:t>
            </a:r>
          </a:p>
          <a:p>
            <a:pPr algn="ctr"/>
            <a:r>
              <a:rPr lang="en-US" sz="2400" b="1" i="1" dirty="0">
                <a:solidFill>
                  <a:schemeClr val="accent3">
                    <a:lumMod val="75000"/>
                  </a:schemeClr>
                </a:solidFill>
              </a:rPr>
              <a:t>Unless otherwise specified in the subchapter. </a:t>
            </a:r>
          </a:p>
        </p:txBody>
      </p:sp>
    </p:spTree>
    <p:extLst>
      <p:ext uri="{BB962C8B-B14F-4D97-AF65-F5344CB8AC3E}">
        <p14:creationId xmlns:p14="http://schemas.microsoft.com/office/powerpoint/2010/main" val="112875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DEC3F7-6374-4F32-BE33-44BF257CCAFB}"/>
              </a:ext>
            </a:extLst>
          </p:cNvPr>
          <p:cNvSpPr txBox="1"/>
          <p:nvPr/>
        </p:nvSpPr>
        <p:spPr>
          <a:xfrm>
            <a:off x="838197" y="5867400"/>
            <a:ext cx="7467600" cy="707886"/>
          </a:xfrm>
          <a:prstGeom prst="rect">
            <a:avLst/>
          </a:prstGeom>
          <a:noFill/>
        </p:spPr>
        <p:txBody>
          <a:bodyPr wrap="square" rtlCol="0">
            <a:spAutoFit/>
          </a:bodyPr>
          <a:lstStyle/>
          <a:p>
            <a:pPr algn="ctr"/>
            <a:r>
              <a:rPr lang="en-US" sz="2000" b="1" i="1" dirty="0">
                <a:solidFill>
                  <a:schemeClr val="accent3">
                    <a:lumMod val="75000"/>
                  </a:schemeClr>
                </a:solidFill>
              </a:rPr>
              <a:t>For less than 454 kg (1001 lbs.) aggregate gross weight of hazardous materials covered by Placarding Table 2, placards are not required. </a:t>
            </a:r>
          </a:p>
        </p:txBody>
      </p:sp>
      <p:pic>
        <p:nvPicPr>
          <p:cNvPr id="3" name="Picture 2">
            <a:extLst>
              <a:ext uri="{FF2B5EF4-FFF2-40B4-BE49-F238E27FC236}">
                <a16:creationId xmlns:a16="http://schemas.microsoft.com/office/drawing/2014/main" id="{3B8CC7B5-E7CA-4C60-9541-FCEC7AE8220C}"/>
              </a:ext>
            </a:extLst>
          </p:cNvPr>
          <p:cNvPicPr>
            <a:picLocks noChangeAspect="1"/>
          </p:cNvPicPr>
          <p:nvPr/>
        </p:nvPicPr>
        <p:blipFill>
          <a:blip r:embed="rId3"/>
          <a:stretch>
            <a:fillRect/>
          </a:stretch>
        </p:blipFill>
        <p:spPr>
          <a:xfrm>
            <a:off x="1367462" y="1272068"/>
            <a:ext cx="6409076" cy="4518494"/>
          </a:xfrm>
          <a:prstGeom prst="rect">
            <a:avLst/>
          </a:prstGeom>
          <a:ln>
            <a:solidFill>
              <a:schemeClr val="tx1"/>
            </a:solidFill>
          </a:ln>
        </p:spPr>
      </p:pic>
      <p:sp>
        <p:nvSpPr>
          <p:cNvPr id="6" name="Title 1">
            <a:extLst>
              <a:ext uri="{FF2B5EF4-FFF2-40B4-BE49-F238E27FC236}">
                <a16:creationId xmlns:a16="http://schemas.microsoft.com/office/drawing/2014/main" id="{C430470B-C1D8-4225-AE39-DA6E9D2993F4}"/>
              </a:ext>
            </a:extLst>
          </p:cNvPr>
          <p:cNvSpPr>
            <a:spLocks noGrp="1"/>
          </p:cNvSpPr>
          <p:nvPr>
            <p:ph type="title"/>
          </p:nvPr>
        </p:nvSpPr>
        <p:spPr>
          <a:xfrm>
            <a:off x="2544759" y="-32857"/>
            <a:ext cx="4054475" cy="1304925"/>
          </a:xfrm>
        </p:spPr>
        <p:txBody>
          <a:bodyPr>
            <a:normAutofit fontScale="90000"/>
          </a:bodyPr>
          <a:lstStyle/>
          <a:p>
            <a:r>
              <a:rPr lang="en-US" b="1" dirty="0"/>
              <a:t>Placarding Table 2</a:t>
            </a:r>
            <a:br>
              <a:rPr lang="en-US" b="1" dirty="0">
                <a:solidFill>
                  <a:schemeClr val="tx2">
                    <a:lumMod val="60000"/>
                    <a:lumOff val="40000"/>
                  </a:schemeClr>
                </a:solidFill>
              </a:rPr>
            </a:br>
            <a:r>
              <a:rPr lang="en-US" sz="3600" dirty="0">
                <a:solidFill>
                  <a:schemeClr val="accent3">
                    <a:lumMod val="75000"/>
                  </a:schemeClr>
                </a:solidFill>
              </a:rPr>
              <a:t>[49 CFR 172.504]</a:t>
            </a:r>
          </a:p>
        </p:txBody>
      </p:sp>
    </p:spTree>
    <p:extLst>
      <p:ext uri="{BB962C8B-B14F-4D97-AF65-F5344CB8AC3E}">
        <p14:creationId xmlns:p14="http://schemas.microsoft.com/office/powerpoint/2010/main" val="75109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05242" y="1672667"/>
            <a:ext cx="1657350" cy="1647825"/>
          </a:xfrm>
          <a:prstGeom prst="rect">
            <a:avLst/>
          </a:prstGeom>
        </p:spPr>
      </p:pic>
      <p:sp>
        <p:nvSpPr>
          <p:cNvPr id="2" name="TextBox 1"/>
          <p:cNvSpPr txBox="1"/>
          <p:nvPr/>
        </p:nvSpPr>
        <p:spPr>
          <a:xfrm>
            <a:off x="1675646" y="589355"/>
            <a:ext cx="5772150" cy="707886"/>
          </a:xfrm>
          <a:prstGeom prst="rect">
            <a:avLst/>
          </a:prstGeom>
          <a:noFill/>
        </p:spPr>
        <p:txBody>
          <a:bodyPr wrap="square" rtlCol="0">
            <a:spAutoFit/>
          </a:bodyPr>
          <a:lstStyle/>
          <a:p>
            <a:pPr algn="ctr"/>
            <a:r>
              <a:rPr lang="en-US" sz="4000" b="1" dirty="0">
                <a:solidFill>
                  <a:schemeClr val="accent3">
                    <a:lumMod val="75000"/>
                  </a:schemeClr>
                </a:solidFill>
                <a:cs typeface="Arial" panose="020B0604020202020204" pitchFamily="34" charset="0"/>
              </a:rPr>
              <a:t>Placard Placement</a:t>
            </a:r>
          </a:p>
        </p:txBody>
      </p:sp>
      <p:pic>
        <p:nvPicPr>
          <p:cNvPr id="3" name="Picture 2"/>
          <p:cNvPicPr>
            <a:picLocks noChangeAspect="1"/>
          </p:cNvPicPr>
          <p:nvPr/>
        </p:nvPicPr>
        <p:blipFill>
          <a:blip r:embed="rId4"/>
          <a:stretch>
            <a:fillRect/>
          </a:stretch>
        </p:blipFill>
        <p:spPr>
          <a:xfrm>
            <a:off x="2411016" y="3771901"/>
            <a:ext cx="4264819" cy="1278731"/>
          </a:xfrm>
          <a:prstGeom prst="rect">
            <a:avLst/>
          </a:prstGeom>
        </p:spPr>
      </p:pic>
      <p:sp>
        <p:nvSpPr>
          <p:cNvPr id="6" name="TextBox 5"/>
          <p:cNvSpPr txBox="1"/>
          <p:nvPr/>
        </p:nvSpPr>
        <p:spPr>
          <a:xfrm>
            <a:off x="3657600" y="1906859"/>
            <a:ext cx="3689094" cy="954107"/>
          </a:xfrm>
          <a:prstGeom prst="rect">
            <a:avLst/>
          </a:prstGeom>
          <a:noFill/>
        </p:spPr>
        <p:txBody>
          <a:bodyPr wrap="square" rtlCol="0">
            <a:spAutoFit/>
          </a:bodyPr>
          <a:lstStyle/>
          <a:p>
            <a:pPr algn="ctr"/>
            <a:r>
              <a:rPr lang="en-US" sz="2800" dirty="0">
                <a:cs typeface="Arial" panose="020B0604020202020204" pitchFamily="34" charset="0"/>
              </a:rPr>
              <a:t>One on each side and each end (</a:t>
            </a:r>
            <a:r>
              <a:rPr lang="en-US" sz="2800" b="1" dirty="0">
                <a:solidFill>
                  <a:schemeClr val="accent3">
                    <a:lumMod val="75000"/>
                  </a:schemeClr>
                </a:solidFill>
                <a:cs typeface="Arial" panose="020B0604020202020204" pitchFamily="34" charset="0"/>
              </a:rPr>
              <a:t>FOUR</a:t>
            </a:r>
            <a:r>
              <a:rPr lang="en-US" sz="2800" b="1" dirty="0">
                <a:cs typeface="Arial" panose="020B0604020202020204" pitchFamily="34" charset="0"/>
              </a:rPr>
              <a:t> </a:t>
            </a:r>
            <a:r>
              <a:rPr lang="en-US" sz="2800" b="1" dirty="0">
                <a:solidFill>
                  <a:schemeClr val="accent3">
                    <a:lumMod val="75000"/>
                  </a:schemeClr>
                </a:solidFill>
                <a:cs typeface="Arial" panose="020B0604020202020204" pitchFamily="34" charset="0"/>
              </a:rPr>
              <a:t>total</a:t>
            </a:r>
            <a:r>
              <a:rPr lang="en-US" sz="2800" dirty="0">
                <a:cs typeface="Arial" panose="020B0604020202020204" pitchFamily="34" charset="0"/>
              </a:rPr>
              <a:t>)</a:t>
            </a:r>
          </a:p>
        </p:txBody>
      </p:sp>
      <p:sp>
        <p:nvSpPr>
          <p:cNvPr id="7" name="Arc 6"/>
          <p:cNvSpPr/>
          <p:nvPr/>
        </p:nvSpPr>
        <p:spPr>
          <a:xfrm rot="13025953">
            <a:off x="1971893" y="3126606"/>
            <a:ext cx="2171700" cy="1771650"/>
          </a:xfrm>
          <a:prstGeom prst="arc">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8" name="Arc 7"/>
          <p:cNvSpPr/>
          <p:nvPr/>
        </p:nvSpPr>
        <p:spPr>
          <a:xfrm rot="4294028">
            <a:off x="4962295" y="2466302"/>
            <a:ext cx="2171700" cy="1771650"/>
          </a:xfrm>
          <a:prstGeom prst="arc">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9" name="Right Arrow 8"/>
          <p:cNvSpPr/>
          <p:nvPr/>
        </p:nvSpPr>
        <p:spPr>
          <a:xfrm>
            <a:off x="2514600" y="4629151"/>
            <a:ext cx="82286" cy="14484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dirty="0"/>
          </a:p>
        </p:txBody>
      </p:sp>
      <p:sp>
        <p:nvSpPr>
          <p:cNvPr id="10" name="Left Arrow 9"/>
          <p:cNvSpPr/>
          <p:nvPr/>
        </p:nvSpPr>
        <p:spPr>
          <a:xfrm>
            <a:off x="6371649" y="4297524"/>
            <a:ext cx="86301" cy="160735"/>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dirty="0"/>
          </a:p>
        </p:txBody>
      </p:sp>
      <p:sp>
        <p:nvSpPr>
          <p:cNvPr id="11" name="TextBox 10"/>
          <p:cNvSpPr txBox="1"/>
          <p:nvPr/>
        </p:nvSpPr>
        <p:spPr>
          <a:xfrm>
            <a:off x="2411016" y="3830532"/>
            <a:ext cx="389335" cy="300082"/>
          </a:xfrm>
          <a:prstGeom prst="rect">
            <a:avLst/>
          </a:prstGeom>
          <a:noFill/>
        </p:spPr>
        <p:txBody>
          <a:bodyPr wrap="square" rtlCol="0">
            <a:spAutoFit/>
          </a:bodyPr>
          <a:lstStyle/>
          <a:p>
            <a:r>
              <a:rPr lang="en-US" sz="1350" dirty="0"/>
              <a:t>or</a:t>
            </a:r>
          </a:p>
        </p:txBody>
      </p:sp>
      <p:sp>
        <p:nvSpPr>
          <p:cNvPr id="12" name="Right Arrow 11"/>
          <p:cNvSpPr/>
          <p:nvPr/>
        </p:nvSpPr>
        <p:spPr>
          <a:xfrm flipV="1">
            <a:off x="2791643" y="3934744"/>
            <a:ext cx="770949" cy="34289"/>
          </a:xfrm>
          <a:prstGeom prst="rightArrow">
            <a:avLst/>
          </a:prstGeom>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dirty="0"/>
          </a:p>
        </p:txBody>
      </p:sp>
      <p:sp>
        <p:nvSpPr>
          <p:cNvPr id="13" name="Arc 12"/>
          <p:cNvSpPr/>
          <p:nvPr/>
        </p:nvSpPr>
        <p:spPr>
          <a:xfrm rot="15507729">
            <a:off x="4560983" y="3194386"/>
            <a:ext cx="2171700" cy="1771650"/>
          </a:xfrm>
          <a:prstGeom prst="arc">
            <a:avLst>
              <a:gd name="adj1" fmla="val 16200000"/>
              <a:gd name="adj2" fmla="val 2"/>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14" name="Down Arrow 13"/>
          <p:cNvSpPr/>
          <p:nvPr/>
        </p:nvSpPr>
        <p:spPr>
          <a:xfrm rot="666894">
            <a:off x="5324641" y="3024306"/>
            <a:ext cx="46471" cy="697963"/>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dirty="0"/>
          </a:p>
        </p:txBody>
      </p:sp>
      <p:pic>
        <p:nvPicPr>
          <p:cNvPr id="18" name="Picture 17"/>
          <p:cNvPicPr>
            <a:picLocks noChangeAspect="1"/>
          </p:cNvPicPr>
          <p:nvPr/>
        </p:nvPicPr>
        <p:blipFill>
          <a:blip r:embed="rId5"/>
          <a:stretch>
            <a:fillRect/>
          </a:stretch>
        </p:blipFill>
        <p:spPr>
          <a:xfrm rot="18859177">
            <a:off x="4773841" y="4286855"/>
            <a:ext cx="181172" cy="182072"/>
          </a:xfrm>
          <a:prstGeom prst="rect">
            <a:avLst/>
          </a:prstGeom>
        </p:spPr>
      </p:pic>
    </p:spTree>
    <p:extLst>
      <p:ext uri="{BB962C8B-B14F-4D97-AF65-F5344CB8AC3E}">
        <p14:creationId xmlns:p14="http://schemas.microsoft.com/office/powerpoint/2010/main" val="27071028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3495" y="685800"/>
            <a:ext cx="9144000" cy="707886"/>
          </a:xfrm>
          <a:prstGeom prst="rect">
            <a:avLst/>
          </a:prstGeom>
          <a:noFill/>
        </p:spPr>
        <p:txBody>
          <a:bodyPr wrap="square" rtlCol="0">
            <a:spAutoFit/>
          </a:bodyPr>
          <a:lstStyle/>
          <a:p>
            <a:pPr algn="ctr"/>
            <a:r>
              <a:rPr lang="en-US" sz="4000" b="1" dirty="0">
                <a:solidFill>
                  <a:schemeClr val="accent3">
                    <a:lumMod val="75000"/>
                  </a:schemeClr>
                </a:solidFill>
                <a:latin typeface="Calibri" panose="020F0502020204030204" pitchFamily="34" charset="0"/>
                <a:cs typeface="Calibri" panose="020F0502020204030204" pitchFamily="34" charset="0"/>
              </a:rPr>
              <a:t>Emergency Response Information</a:t>
            </a:r>
          </a:p>
        </p:txBody>
      </p:sp>
      <p:pic>
        <p:nvPicPr>
          <p:cNvPr id="5" name="Picture 4">
            <a:extLst>
              <a:ext uri="{FF2B5EF4-FFF2-40B4-BE49-F238E27FC236}">
                <a16:creationId xmlns:a16="http://schemas.microsoft.com/office/drawing/2014/main" id="{91FCF713-B494-43B7-ADF5-FF371383B2F0}"/>
              </a:ext>
            </a:extLst>
          </p:cNvPr>
          <p:cNvPicPr>
            <a:picLocks noChangeAspect="1"/>
          </p:cNvPicPr>
          <p:nvPr/>
        </p:nvPicPr>
        <p:blipFill>
          <a:blip r:embed="rId3"/>
          <a:stretch>
            <a:fillRect/>
          </a:stretch>
        </p:blipFill>
        <p:spPr>
          <a:xfrm>
            <a:off x="2352320" y="2362200"/>
            <a:ext cx="4432369" cy="3014663"/>
          </a:xfrm>
          <a:prstGeom prst="rect">
            <a:avLst/>
          </a:prstGeom>
          <a:effectLst>
            <a:softEdge rad="50800"/>
          </a:effectLst>
        </p:spPr>
      </p:pic>
    </p:spTree>
    <p:extLst>
      <p:ext uri="{BB962C8B-B14F-4D97-AF65-F5344CB8AC3E}">
        <p14:creationId xmlns:p14="http://schemas.microsoft.com/office/powerpoint/2010/main" val="22600919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1869" y="166364"/>
            <a:ext cx="8305800" cy="584775"/>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Emergency Response Guidebook</a:t>
            </a:r>
          </a:p>
        </p:txBody>
      </p:sp>
      <p:sp>
        <p:nvSpPr>
          <p:cNvPr id="4" name="Rectangle 3"/>
          <p:cNvSpPr/>
          <p:nvPr/>
        </p:nvSpPr>
        <p:spPr>
          <a:xfrm>
            <a:off x="187569" y="4114800"/>
            <a:ext cx="8534400" cy="2169825"/>
          </a:xfrm>
          <a:prstGeom prst="rect">
            <a:avLst/>
          </a:prstGeom>
        </p:spPr>
        <p:txBody>
          <a:bodyPr wrap="square">
            <a:spAutoFit/>
          </a:bodyPr>
          <a:lstStyle/>
          <a:p>
            <a:pPr marL="342900" marR="0" lvl="0" indent="-342900" algn="just">
              <a:spcBef>
                <a:spcPts val="0"/>
              </a:spcBef>
              <a:spcAft>
                <a:spcPts val="600"/>
              </a:spcAft>
              <a:buFont typeface="Wingdings" panose="05000000000000000000" pitchFamily="2" charset="2"/>
              <a:buChar char=""/>
              <a:tabLst>
                <a:tab pos="457200" algn="l"/>
              </a:tabLst>
            </a:pPr>
            <a:r>
              <a:rPr lang="en-US" sz="2000" b="1" spc="-80" dirty="0">
                <a:solidFill>
                  <a:srgbClr val="FFC000"/>
                </a:solidFill>
                <a:latin typeface="Arial" panose="020B0604020202020204" pitchFamily="34" charset="0"/>
                <a:ea typeface="Times New Roman" panose="02020603050405020304" pitchFamily="18" charset="0"/>
                <a:cs typeface="Arial" panose="020B0604020202020204" pitchFamily="34" charset="0"/>
              </a:rPr>
              <a:t>Y</a:t>
            </a:r>
            <a:r>
              <a:rPr lang="en-US" sz="2000" b="1" dirty="0">
                <a:solidFill>
                  <a:srgbClr val="FFC000"/>
                </a:solidFill>
                <a:latin typeface="Arial" panose="020B0604020202020204" pitchFamily="34" charset="0"/>
                <a:ea typeface="Times New Roman" panose="02020603050405020304" pitchFamily="18" charset="0"/>
                <a:cs typeface="Arial" panose="020B0604020202020204" pitchFamily="34" charset="0"/>
              </a:rPr>
              <a:t>ell</a:t>
            </a:r>
            <a:r>
              <a:rPr lang="en-US" sz="2000" b="1" spc="-5" dirty="0">
                <a:solidFill>
                  <a:srgbClr val="FFC000"/>
                </a:solidFill>
                <a:latin typeface="Arial" panose="020B0604020202020204" pitchFamily="34" charset="0"/>
                <a:ea typeface="Times New Roman" panose="02020603050405020304" pitchFamily="18" charset="0"/>
                <a:cs typeface="Arial" panose="020B0604020202020204" pitchFamily="34" charset="0"/>
              </a:rPr>
              <a:t>o</a:t>
            </a:r>
            <a:r>
              <a:rPr lang="en-US" sz="2000" b="1" dirty="0">
                <a:solidFill>
                  <a:srgbClr val="FFC000"/>
                </a:solidFill>
                <a:latin typeface="Arial" panose="020B0604020202020204" pitchFamily="34" charset="0"/>
                <a:ea typeface="Times New Roman" panose="02020603050405020304" pitchFamily="18" charset="0"/>
                <a:cs typeface="Arial" panose="020B0604020202020204" pitchFamily="34" charset="0"/>
              </a:rPr>
              <a:t>w pa</a:t>
            </a:r>
            <a:r>
              <a:rPr lang="en-US" sz="2000" b="1" spc="-10" dirty="0">
                <a:solidFill>
                  <a:srgbClr val="FFC000"/>
                </a:solidFill>
                <a:latin typeface="Arial" panose="020B0604020202020204" pitchFamily="34" charset="0"/>
                <a:ea typeface="Times New Roman" panose="02020603050405020304" pitchFamily="18" charset="0"/>
                <a:cs typeface="Arial" panose="020B0604020202020204" pitchFamily="34" charset="0"/>
              </a:rPr>
              <a:t>g</a:t>
            </a:r>
            <a:r>
              <a:rPr lang="en-US" sz="2000" b="1" dirty="0">
                <a:solidFill>
                  <a:srgbClr val="FFC000"/>
                </a:solidFill>
                <a:latin typeface="Arial" panose="020B0604020202020204" pitchFamily="34" charset="0"/>
                <a:ea typeface="Times New Roman" panose="02020603050405020304" pitchFamily="18" charset="0"/>
                <a:cs typeface="Arial" panose="020B0604020202020204" pitchFamily="34" charset="0"/>
              </a:rPr>
              <a:t>es</a:t>
            </a:r>
            <a:r>
              <a:rPr lang="en-US" sz="2000" b="1" dirty="0">
                <a:latin typeface="Arial" panose="020B0604020202020204" pitchFamily="34" charset="0"/>
                <a:ea typeface="Times New Roman" panose="02020603050405020304" pitchFamily="18" charset="0"/>
                <a:cs typeface="Arial" panose="020B0604020202020204" pitchFamily="34" charset="0"/>
              </a:rPr>
              <a:t>: </a:t>
            </a:r>
            <a:r>
              <a:rPr lang="en-US" sz="2000" dirty="0">
                <a:latin typeface="Arial" panose="020B0604020202020204" pitchFamily="34" charset="0"/>
                <a:ea typeface="Times New Roman" panose="02020603050405020304" pitchFamily="18" charset="0"/>
                <a:cs typeface="Arial" panose="020B0604020202020204" pitchFamily="34" charset="0"/>
              </a:rPr>
              <a:t>All</a:t>
            </a:r>
            <a:r>
              <a:rPr lang="en-US" sz="2000" spc="-5" dirty="0">
                <a:latin typeface="Arial" panose="020B0604020202020204" pitchFamily="34" charset="0"/>
                <a:ea typeface="Times New Roman" panose="02020603050405020304" pitchFamily="18" charset="0"/>
                <a:cs typeface="Arial" panose="020B0604020202020204" pitchFamily="34" charset="0"/>
              </a:rPr>
              <a:t>o</a:t>
            </a:r>
            <a:r>
              <a:rPr lang="en-US" sz="2000" spc="-10" dirty="0">
                <a:latin typeface="Arial" panose="020B0604020202020204" pitchFamily="34" charset="0"/>
                <a:ea typeface="Times New Roman" panose="02020603050405020304" pitchFamily="18" charset="0"/>
                <a:cs typeface="Arial" panose="020B0604020202020204" pitchFamily="34" charset="0"/>
              </a:rPr>
              <a:t>w</a:t>
            </a:r>
            <a:r>
              <a:rPr lang="en-US" sz="2000" dirty="0">
                <a:latin typeface="Arial" panose="020B0604020202020204" pitchFamily="34" charset="0"/>
                <a:ea typeface="Times New Roman" panose="02020603050405020304" pitchFamily="18" charset="0"/>
                <a:cs typeface="Arial" panose="020B0604020202020204" pitchFamily="34" charset="0"/>
              </a:rPr>
              <a:t> use</a:t>
            </a:r>
            <a:r>
              <a:rPr lang="en-US" sz="2000" spc="-20" dirty="0">
                <a:latin typeface="Arial" panose="020B0604020202020204" pitchFamily="34" charset="0"/>
                <a:ea typeface="Times New Roman" panose="02020603050405020304" pitchFamily="18" charset="0"/>
                <a:cs typeface="Arial" panose="020B0604020202020204" pitchFamily="34" charset="0"/>
              </a:rPr>
              <a:t>r</a:t>
            </a:r>
            <a:r>
              <a:rPr lang="en-US" sz="2000" dirty="0">
                <a:latin typeface="Arial" panose="020B0604020202020204" pitchFamily="34" charset="0"/>
                <a:ea typeface="Times New Roman" panose="02020603050405020304" pitchFamily="18" charset="0"/>
                <a:cs typeface="Arial" panose="020B0604020202020204" pitchFamily="34" charset="0"/>
              </a:rPr>
              <a:t>s </a:t>
            </a:r>
            <a:r>
              <a:rPr lang="en-US" sz="2000" spc="-10" dirty="0">
                <a:latin typeface="Arial" panose="020B0604020202020204" pitchFamily="34" charset="0"/>
                <a:ea typeface="Times New Roman" panose="02020603050405020304" pitchFamily="18" charset="0"/>
                <a:cs typeface="Arial" panose="020B0604020202020204" pitchFamily="34" charset="0"/>
              </a:rPr>
              <a:t>t</a:t>
            </a:r>
            <a:r>
              <a:rPr lang="en-US" sz="2000" dirty="0">
                <a:latin typeface="Arial" panose="020B0604020202020204" pitchFamily="34" charset="0"/>
                <a:ea typeface="Times New Roman" panose="02020603050405020304" pitchFamily="18" charset="0"/>
                <a:cs typeface="Arial" panose="020B0604020202020204" pitchFamily="34" charset="0"/>
              </a:rPr>
              <a:t>o look up m</a:t>
            </a:r>
            <a:r>
              <a:rPr lang="en-US" sz="2000" spc="-10" dirty="0">
                <a:latin typeface="Arial" panose="020B0604020202020204" pitchFamily="34" charset="0"/>
                <a:ea typeface="Times New Roman" panose="02020603050405020304" pitchFamily="18" charset="0"/>
                <a:cs typeface="Arial" panose="020B0604020202020204" pitchFamily="34" charset="0"/>
              </a:rPr>
              <a:t>at</a:t>
            </a:r>
            <a:r>
              <a:rPr lang="en-US" sz="2000" dirty="0">
                <a:latin typeface="Arial" panose="020B0604020202020204" pitchFamily="34" charset="0"/>
                <a:ea typeface="Times New Roman" panose="02020603050405020304" pitchFamily="18" charset="0"/>
                <a:cs typeface="Arial" panose="020B0604020202020204" pitchFamily="34" charset="0"/>
              </a:rPr>
              <a:t>erial </a:t>
            </a:r>
            <a:r>
              <a:rPr lang="en-US" sz="2000" spc="-5" dirty="0">
                <a:latin typeface="Arial" panose="020B0604020202020204" pitchFamily="34" charset="0"/>
                <a:ea typeface="Times New Roman" panose="02020603050405020304" pitchFamily="18" charset="0"/>
                <a:cs typeface="Arial" panose="020B0604020202020204" pitchFamily="34" charset="0"/>
              </a:rPr>
              <a:t>b</a:t>
            </a:r>
            <a:r>
              <a:rPr lang="en-US" sz="2000" dirty="0">
                <a:latin typeface="Arial" panose="020B0604020202020204" pitchFamily="34" charset="0"/>
                <a:ea typeface="Times New Roman" panose="02020603050405020304" pitchFamily="18" charset="0"/>
                <a:cs typeface="Arial" panose="020B0604020202020204" pitchFamily="34" charset="0"/>
              </a:rPr>
              <a:t>y UN Number.</a:t>
            </a:r>
            <a:endParaRPr lang="en-US" sz="2000" dirty="0">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spcBef>
                <a:spcPts val="0"/>
              </a:spcBef>
              <a:spcAft>
                <a:spcPts val="600"/>
              </a:spcAft>
              <a:buFont typeface="Wingdings" panose="05000000000000000000" pitchFamily="2" charset="2"/>
              <a:buChar char=""/>
              <a:tabLst>
                <a:tab pos="457200" algn="l"/>
              </a:tabLst>
            </a:pPr>
            <a:r>
              <a:rPr lang="en-US" sz="2000" b="1" dirty="0">
                <a:solidFill>
                  <a:srgbClr val="0070C0"/>
                </a:solidFill>
                <a:latin typeface="Arial" panose="020B0604020202020204" pitchFamily="34" charset="0"/>
                <a:ea typeface="Times New Roman" panose="02020603050405020304" pitchFamily="18" charset="0"/>
                <a:cs typeface="Arial" panose="020B0604020202020204" pitchFamily="34" charset="0"/>
              </a:rPr>
              <a:t>Blue pa</a:t>
            </a:r>
            <a:r>
              <a:rPr lang="en-US" sz="2000" b="1" spc="-10" dirty="0">
                <a:solidFill>
                  <a:srgbClr val="0070C0"/>
                </a:solidFill>
                <a:latin typeface="Arial" panose="020B0604020202020204" pitchFamily="34" charset="0"/>
                <a:ea typeface="Times New Roman" panose="02020603050405020304" pitchFamily="18" charset="0"/>
                <a:cs typeface="Arial" panose="020B0604020202020204" pitchFamily="34" charset="0"/>
              </a:rPr>
              <a:t>g</a:t>
            </a:r>
            <a:r>
              <a:rPr lang="en-US" sz="2000" b="1" dirty="0">
                <a:solidFill>
                  <a:srgbClr val="0070C0"/>
                </a:solidFill>
                <a:latin typeface="Arial" panose="020B0604020202020204" pitchFamily="34" charset="0"/>
                <a:ea typeface="Times New Roman" panose="02020603050405020304" pitchFamily="18" charset="0"/>
                <a:cs typeface="Arial" panose="020B0604020202020204" pitchFamily="34" charset="0"/>
              </a:rPr>
              <a:t>es</a:t>
            </a:r>
            <a:r>
              <a:rPr lang="en-US" sz="2000" b="1" dirty="0">
                <a:latin typeface="Arial" panose="020B0604020202020204" pitchFamily="34" charset="0"/>
                <a:ea typeface="Times New Roman" panose="02020603050405020304" pitchFamily="18" charset="0"/>
                <a:cs typeface="Arial" panose="020B0604020202020204" pitchFamily="34" charset="0"/>
              </a:rPr>
              <a:t>: </a:t>
            </a:r>
            <a:r>
              <a:rPr lang="en-US" sz="2000" dirty="0">
                <a:latin typeface="Arial" panose="020B0604020202020204" pitchFamily="34" charset="0"/>
                <a:ea typeface="Times New Roman" panose="02020603050405020304" pitchFamily="18" charset="0"/>
                <a:cs typeface="Arial" panose="020B0604020202020204" pitchFamily="34" charset="0"/>
              </a:rPr>
              <a:t>All</a:t>
            </a:r>
            <a:r>
              <a:rPr lang="en-US" sz="2000" spc="-5" dirty="0">
                <a:latin typeface="Arial" panose="020B0604020202020204" pitchFamily="34" charset="0"/>
                <a:ea typeface="Times New Roman" panose="02020603050405020304" pitchFamily="18" charset="0"/>
                <a:cs typeface="Arial" panose="020B0604020202020204" pitchFamily="34" charset="0"/>
              </a:rPr>
              <a:t>o</a:t>
            </a:r>
            <a:r>
              <a:rPr lang="en-US" sz="2000" spc="-10" dirty="0">
                <a:latin typeface="Arial" panose="020B0604020202020204" pitchFamily="34" charset="0"/>
                <a:ea typeface="Times New Roman" panose="02020603050405020304" pitchFamily="18" charset="0"/>
                <a:cs typeface="Arial" panose="020B0604020202020204" pitchFamily="34" charset="0"/>
              </a:rPr>
              <a:t>w</a:t>
            </a:r>
            <a:r>
              <a:rPr lang="en-US" sz="2000" dirty="0">
                <a:latin typeface="Arial" panose="020B0604020202020204" pitchFamily="34" charset="0"/>
                <a:ea typeface="Times New Roman" panose="02020603050405020304" pitchFamily="18" charset="0"/>
                <a:cs typeface="Arial" panose="020B0604020202020204" pitchFamily="34" charset="0"/>
              </a:rPr>
              <a:t> use</a:t>
            </a:r>
            <a:r>
              <a:rPr lang="en-US" sz="2000" spc="-20" dirty="0">
                <a:latin typeface="Arial" panose="020B0604020202020204" pitchFamily="34" charset="0"/>
                <a:ea typeface="Times New Roman" panose="02020603050405020304" pitchFamily="18" charset="0"/>
                <a:cs typeface="Arial" panose="020B0604020202020204" pitchFamily="34" charset="0"/>
              </a:rPr>
              <a:t>r</a:t>
            </a:r>
            <a:r>
              <a:rPr lang="en-US" sz="2000" dirty="0">
                <a:latin typeface="Arial" panose="020B0604020202020204" pitchFamily="34" charset="0"/>
                <a:ea typeface="Times New Roman" panose="02020603050405020304" pitchFamily="18" charset="0"/>
                <a:cs typeface="Arial" panose="020B0604020202020204" pitchFamily="34" charset="0"/>
              </a:rPr>
              <a:t>s </a:t>
            </a:r>
            <a:r>
              <a:rPr lang="en-US" sz="2000" spc="-10" dirty="0">
                <a:latin typeface="Arial" panose="020B0604020202020204" pitchFamily="34" charset="0"/>
                <a:ea typeface="Times New Roman" panose="02020603050405020304" pitchFamily="18" charset="0"/>
                <a:cs typeface="Arial" panose="020B0604020202020204" pitchFamily="34" charset="0"/>
              </a:rPr>
              <a:t>t</a:t>
            </a:r>
            <a:r>
              <a:rPr lang="en-US" sz="2000" dirty="0">
                <a:latin typeface="Arial" panose="020B0604020202020204" pitchFamily="34" charset="0"/>
                <a:ea typeface="Times New Roman" panose="02020603050405020304" pitchFamily="18" charset="0"/>
                <a:cs typeface="Arial" panose="020B0604020202020204" pitchFamily="34" charset="0"/>
              </a:rPr>
              <a:t>o look up m</a:t>
            </a:r>
            <a:r>
              <a:rPr lang="en-US" sz="2000" spc="-10" dirty="0">
                <a:latin typeface="Arial" panose="020B0604020202020204" pitchFamily="34" charset="0"/>
                <a:ea typeface="Times New Roman" panose="02020603050405020304" pitchFamily="18" charset="0"/>
                <a:cs typeface="Arial" panose="020B0604020202020204" pitchFamily="34" charset="0"/>
              </a:rPr>
              <a:t>at</a:t>
            </a:r>
            <a:r>
              <a:rPr lang="en-US" sz="2000" dirty="0">
                <a:latin typeface="Arial" panose="020B0604020202020204" pitchFamily="34" charset="0"/>
                <a:ea typeface="Times New Roman" panose="02020603050405020304" pitchFamily="18" charset="0"/>
                <a:cs typeface="Arial" panose="020B0604020202020204" pitchFamily="34" charset="0"/>
              </a:rPr>
              <a:t>erial by P</a:t>
            </a:r>
            <a:r>
              <a:rPr lang="en-US" sz="2000" spc="-20" dirty="0">
                <a:latin typeface="Arial" panose="020B0604020202020204" pitchFamily="34" charset="0"/>
                <a:ea typeface="Times New Roman" panose="02020603050405020304" pitchFamily="18" charset="0"/>
                <a:cs typeface="Arial" panose="020B0604020202020204" pitchFamily="34" charset="0"/>
              </a:rPr>
              <a:t>r</a:t>
            </a:r>
            <a:r>
              <a:rPr lang="en-US" sz="2000" dirty="0">
                <a:latin typeface="Arial" panose="020B0604020202020204" pitchFamily="34" charset="0"/>
                <a:ea typeface="Times New Roman" panose="02020603050405020304" pitchFamily="18" charset="0"/>
                <a:cs typeface="Arial" panose="020B0604020202020204" pitchFamily="34" charset="0"/>
              </a:rPr>
              <a:t>oper Shipping Name.</a:t>
            </a:r>
            <a:endParaRPr lang="en-US" sz="2000" dirty="0">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spcBef>
                <a:spcPts val="0"/>
              </a:spcBef>
              <a:spcAft>
                <a:spcPts val="600"/>
              </a:spcAft>
              <a:buFont typeface="Wingdings" panose="05000000000000000000" pitchFamily="2" charset="2"/>
              <a:buChar char=""/>
              <a:tabLst>
                <a:tab pos="457200" algn="l"/>
              </a:tabLst>
            </a:pPr>
            <a:r>
              <a:rPr lang="en-US" sz="2000" b="1" dirty="0">
                <a:solidFill>
                  <a:schemeClr val="accent2">
                    <a:lumMod val="75000"/>
                  </a:schemeClr>
                </a:solidFill>
                <a:latin typeface="Arial" panose="020B0604020202020204" pitchFamily="34" charset="0"/>
                <a:ea typeface="Times New Roman" panose="02020603050405020304" pitchFamily="18" charset="0"/>
                <a:cs typeface="Arial" panose="020B0604020202020204" pitchFamily="34" charset="0"/>
              </a:rPr>
              <a:t>O</a:t>
            </a:r>
            <a:r>
              <a:rPr lang="en-US" sz="2000" b="1" spc="-25" dirty="0">
                <a:solidFill>
                  <a:schemeClr val="accent2">
                    <a:lumMod val="75000"/>
                  </a:schemeClr>
                </a:solidFill>
                <a:latin typeface="Arial" panose="020B0604020202020204" pitchFamily="34" charset="0"/>
                <a:ea typeface="Times New Roman" panose="02020603050405020304" pitchFamily="18" charset="0"/>
                <a:cs typeface="Arial" panose="020B0604020202020204" pitchFamily="34" charset="0"/>
              </a:rPr>
              <a:t>r</a:t>
            </a:r>
            <a:r>
              <a:rPr lang="en-US" sz="2000" b="1" dirty="0">
                <a:solidFill>
                  <a:schemeClr val="accent2">
                    <a:lumMod val="75000"/>
                  </a:schemeClr>
                </a:solidFill>
                <a:latin typeface="Arial" panose="020B0604020202020204" pitchFamily="34" charset="0"/>
                <a:ea typeface="Times New Roman" panose="02020603050405020304" pitchFamily="18" charset="0"/>
                <a:cs typeface="Arial" panose="020B0604020202020204" pitchFamily="34" charset="0"/>
              </a:rPr>
              <a:t>an</a:t>
            </a:r>
            <a:r>
              <a:rPr lang="en-US" sz="2000" b="1" spc="-10" dirty="0">
                <a:solidFill>
                  <a:schemeClr val="accent2">
                    <a:lumMod val="75000"/>
                  </a:schemeClr>
                </a:solidFill>
                <a:latin typeface="Arial" panose="020B0604020202020204" pitchFamily="34" charset="0"/>
                <a:ea typeface="Times New Roman" panose="02020603050405020304" pitchFamily="18" charset="0"/>
                <a:cs typeface="Arial" panose="020B0604020202020204" pitchFamily="34" charset="0"/>
              </a:rPr>
              <a:t>g</a:t>
            </a:r>
            <a:r>
              <a:rPr lang="en-US" sz="2000" b="1" dirty="0">
                <a:solidFill>
                  <a:schemeClr val="accent2">
                    <a:lumMod val="75000"/>
                  </a:schemeClr>
                </a:solidFill>
                <a:latin typeface="Arial" panose="020B0604020202020204" pitchFamily="34" charset="0"/>
                <a:ea typeface="Times New Roman" panose="02020603050405020304" pitchFamily="18" charset="0"/>
                <a:cs typeface="Arial" panose="020B0604020202020204" pitchFamily="34" charset="0"/>
              </a:rPr>
              <a:t>e pa</a:t>
            </a:r>
            <a:r>
              <a:rPr lang="en-US" sz="2000" b="1" spc="-10" dirty="0">
                <a:solidFill>
                  <a:schemeClr val="accent2">
                    <a:lumMod val="75000"/>
                  </a:schemeClr>
                </a:solidFill>
                <a:latin typeface="Arial" panose="020B0604020202020204" pitchFamily="34" charset="0"/>
                <a:ea typeface="Times New Roman" panose="02020603050405020304" pitchFamily="18" charset="0"/>
                <a:cs typeface="Arial" panose="020B0604020202020204" pitchFamily="34" charset="0"/>
              </a:rPr>
              <a:t>g</a:t>
            </a:r>
            <a:r>
              <a:rPr lang="en-US" sz="2000" b="1" dirty="0">
                <a:solidFill>
                  <a:schemeClr val="accent2">
                    <a:lumMod val="75000"/>
                  </a:schemeClr>
                </a:solidFill>
                <a:latin typeface="Arial" panose="020B0604020202020204" pitchFamily="34" charset="0"/>
                <a:ea typeface="Times New Roman" panose="02020603050405020304" pitchFamily="18" charset="0"/>
                <a:cs typeface="Arial" panose="020B0604020202020204" pitchFamily="34" charset="0"/>
              </a:rPr>
              <a:t>es</a:t>
            </a:r>
            <a:r>
              <a:rPr lang="en-US" sz="2000" b="1" dirty="0">
                <a:latin typeface="Arial" panose="020B0604020202020204" pitchFamily="34" charset="0"/>
                <a:ea typeface="Times New Roman" panose="02020603050405020304" pitchFamily="18" charset="0"/>
                <a:cs typeface="Arial" panose="020B0604020202020204" pitchFamily="34" charset="0"/>
              </a:rPr>
              <a:t>: </a:t>
            </a:r>
            <a:r>
              <a:rPr lang="en-US" sz="2000" dirty="0">
                <a:latin typeface="Arial" panose="020B0604020202020204" pitchFamily="34" charset="0"/>
                <a:ea typeface="Times New Roman" panose="02020603050405020304" pitchFamily="18" charset="0"/>
                <a:cs typeface="Arial" panose="020B0604020202020204" pitchFamily="34" charset="0"/>
              </a:rPr>
              <a:t>Co</a:t>
            </a:r>
            <a:r>
              <a:rPr lang="en-US" sz="2000" spc="-10" dirty="0">
                <a:latin typeface="Arial" panose="020B0604020202020204" pitchFamily="34" charset="0"/>
                <a:ea typeface="Times New Roman" panose="02020603050405020304" pitchFamily="18" charset="0"/>
                <a:cs typeface="Arial" panose="020B0604020202020204" pitchFamily="34" charset="0"/>
              </a:rPr>
              <a:t>n</a:t>
            </a:r>
            <a:r>
              <a:rPr lang="en-US" sz="2000" spc="-15" dirty="0">
                <a:latin typeface="Arial" panose="020B0604020202020204" pitchFamily="34" charset="0"/>
                <a:ea typeface="Times New Roman" panose="02020603050405020304" pitchFamily="18" charset="0"/>
                <a:cs typeface="Arial" panose="020B0604020202020204" pitchFamily="34" charset="0"/>
              </a:rPr>
              <a:t>t</a:t>
            </a:r>
            <a:r>
              <a:rPr lang="en-US" sz="2000" dirty="0">
                <a:latin typeface="Arial" panose="020B0604020202020204" pitchFamily="34" charset="0"/>
                <a:ea typeface="Times New Roman" panose="02020603050405020304" pitchFamily="18" charset="0"/>
                <a:cs typeface="Arial" panose="020B0604020202020204" pitchFamily="34" charset="0"/>
              </a:rPr>
              <a:t>ain the numbered emergency </a:t>
            </a:r>
            <a:r>
              <a:rPr lang="en-US" sz="2000" spc="-15" dirty="0">
                <a:latin typeface="Arial" panose="020B0604020202020204" pitchFamily="34" charset="0"/>
                <a:ea typeface="Times New Roman" panose="02020603050405020304" pitchFamily="18" charset="0"/>
                <a:cs typeface="Arial" panose="020B0604020202020204" pitchFamily="34" charset="0"/>
              </a:rPr>
              <a:t>r</a:t>
            </a:r>
            <a:r>
              <a:rPr lang="en-US" sz="2000" dirty="0">
                <a:latin typeface="Arial" panose="020B0604020202020204" pitchFamily="34" charset="0"/>
                <a:ea typeface="Times New Roman" panose="02020603050405020304" pitchFamily="18" charset="0"/>
                <a:cs typeface="Arial" panose="020B0604020202020204" pitchFamily="34" charset="0"/>
              </a:rPr>
              <a:t>esponse guides.</a:t>
            </a:r>
            <a:endParaRPr lang="en-US" sz="2000" dirty="0">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spcBef>
                <a:spcPts val="0"/>
              </a:spcBef>
              <a:spcAft>
                <a:spcPts val="600"/>
              </a:spcAft>
              <a:buFont typeface="Wingdings" panose="05000000000000000000" pitchFamily="2" charset="2"/>
              <a:buChar char=""/>
              <a:tabLst>
                <a:tab pos="457200" algn="l"/>
              </a:tabLst>
            </a:pPr>
            <a:r>
              <a:rPr lang="en-US" sz="2000" b="1" dirty="0">
                <a:solidFill>
                  <a:srgbClr val="00B050"/>
                </a:solidFill>
                <a:latin typeface="Arial" panose="020B0604020202020204" pitchFamily="34" charset="0"/>
                <a:ea typeface="Times New Roman" panose="02020603050405020304" pitchFamily="18" charset="0"/>
                <a:cs typeface="Arial" panose="020B0604020202020204" pitchFamily="34" charset="0"/>
              </a:rPr>
              <a:t>G</a:t>
            </a:r>
            <a:r>
              <a:rPr lang="en-US" sz="2000" b="1" spc="-15" dirty="0">
                <a:solidFill>
                  <a:srgbClr val="00B050"/>
                </a:solidFill>
                <a:latin typeface="Arial" panose="020B0604020202020204" pitchFamily="34" charset="0"/>
                <a:ea typeface="Times New Roman" panose="02020603050405020304" pitchFamily="18" charset="0"/>
                <a:cs typeface="Arial" panose="020B0604020202020204" pitchFamily="34" charset="0"/>
              </a:rPr>
              <a:t>r</a:t>
            </a:r>
            <a:r>
              <a:rPr lang="en-US" sz="2000" b="1" dirty="0">
                <a:solidFill>
                  <a:srgbClr val="00B050"/>
                </a:solidFill>
                <a:latin typeface="Arial" panose="020B0604020202020204" pitchFamily="34" charset="0"/>
                <a:ea typeface="Times New Roman" panose="02020603050405020304" pitchFamily="18" charset="0"/>
                <a:cs typeface="Arial" panose="020B0604020202020204" pitchFamily="34" charset="0"/>
              </a:rPr>
              <a:t>een pa</a:t>
            </a:r>
            <a:r>
              <a:rPr lang="en-US" sz="2000" b="1" spc="-10" dirty="0">
                <a:solidFill>
                  <a:srgbClr val="00B050"/>
                </a:solidFill>
                <a:latin typeface="Arial" panose="020B0604020202020204" pitchFamily="34" charset="0"/>
                <a:ea typeface="Times New Roman" panose="02020603050405020304" pitchFamily="18" charset="0"/>
                <a:cs typeface="Arial" panose="020B0604020202020204" pitchFamily="34" charset="0"/>
              </a:rPr>
              <a:t>g</a:t>
            </a:r>
            <a:r>
              <a:rPr lang="en-US" sz="2000" b="1" dirty="0">
                <a:solidFill>
                  <a:srgbClr val="00B050"/>
                </a:solidFill>
                <a:latin typeface="Arial" panose="020B0604020202020204" pitchFamily="34" charset="0"/>
                <a:ea typeface="Times New Roman" panose="02020603050405020304" pitchFamily="18" charset="0"/>
                <a:cs typeface="Arial" panose="020B0604020202020204" pitchFamily="34" charset="0"/>
              </a:rPr>
              <a:t>es</a:t>
            </a:r>
            <a:r>
              <a:rPr lang="en-US" sz="2000" b="1" dirty="0">
                <a:latin typeface="Arial" panose="020B0604020202020204" pitchFamily="34" charset="0"/>
                <a:ea typeface="Times New Roman" panose="02020603050405020304" pitchFamily="18" charset="0"/>
                <a:cs typeface="Arial" panose="020B0604020202020204" pitchFamily="34" charset="0"/>
              </a:rPr>
              <a:t>:</a:t>
            </a:r>
            <a:r>
              <a:rPr lang="en-US" sz="2000" spc="225" dirty="0">
                <a:latin typeface="Arial" panose="020B0604020202020204" pitchFamily="34" charset="0"/>
                <a:ea typeface="Times New Roman" panose="02020603050405020304" pitchFamily="18" charset="0"/>
                <a:cs typeface="Arial" panose="020B0604020202020204" pitchFamily="34" charset="0"/>
              </a:rPr>
              <a:t> </a:t>
            </a:r>
            <a:r>
              <a:rPr lang="en-US" sz="2000" dirty="0">
                <a:latin typeface="Arial" panose="020B0604020202020204" pitchFamily="34" charset="0"/>
                <a:ea typeface="Times New Roman" panose="02020603050405020304" pitchFamily="18" charset="0"/>
                <a:cs typeface="Arial" panose="020B0604020202020204" pitchFamily="34" charset="0"/>
              </a:rPr>
              <a:t>Contain Initial</a:t>
            </a:r>
            <a:r>
              <a:rPr lang="en-US" sz="2000" spc="-25" dirty="0">
                <a:latin typeface="Arial" panose="020B0604020202020204" pitchFamily="34" charset="0"/>
                <a:ea typeface="Times New Roman" panose="02020603050405020304" pitchFamily="18" charset="0"/>
                <a:cs typeface="Arial" panose="020B0604020202020204" pitchFamily="34" charset="0"/>
              </a:rPr>
              <a:t> </a:t>
            </a:r>
            <a:r>
              <a:rPr lang="en-US" sz="2000" dirty="0">
                <a:latin typeface="Arial" panose="020B0604020202020204" pitchFamily="34" charset="0"/>
                <a:ea typeface="Times New Roman" panose="02020603050405020304" pitchFamily="18" charset="0"/>
                <a:cs typeface="Arial" panose="020B0604020202020204" pitchFamily="34" charset="0"/>
              </a:rPr>
              <a:t>Isol</a:t>
            </a:r>
            <a:r>
              <a:rPr lang="en-US" sz="2000" spc="-10" dirty="0">
                <a:latin typeface="Arial" panose="020B0604020202020204" pitchFamily="34" charset="0"/>
                <a:ea typeface="Times New Roman" panose="02020603050405020304" pitchFamily="18" charset="0"/>
                <a:cs typeface="Arial" panose="020B0604020202020204" pitchFamily="34" charset="0"/>
              </a:rPr>
              <a:t>a</a:t>
            </a:r>
            <a:r>
              <a:rPr lang="en-US" sz="2000" dirty="0">
                <a:latin typeface="Arial" panose="020B0604020202020204" pitchFamily="34" charset="0"/>
                <a:ea typeface="Times New Roman" panose="02020603050405020304" pitchFamily="18" charset="0"/>
                <a:cs typeface="Arial" panose="020B0604020202020204" pitchFamily="34" charset="0"/>
              </a:rPr>
              <a:t>tion</a:t>
            </a:r>
            <a:r>
              <a:rPr lang="en-US" sz="2000" spc="-15" dirty="0">
                <a:latin typeface="Arial" panose="020B0604020202020204" pitchFamily="34" charset="0"/>
                <a:ea typeface="Times New Roman" panose="02020603050405020304" pitchFamily="18" charset="0"/>
                <a:cs typeface="Arial" panose="020B0604020202020204" pitchFamily="34" charset="0"/>
              </a:rPr>
              <a:t> </a:t>
            </a:r>
            <a:r>
              <a:rPr lang="en-US" sz="2000" spc="-85" dirty="0">
                <a:latin typeface="Arial" panose="020B0604020202020204" pitchFamily="34" charset="0"/>
                <a:ea typeface="Times New Roman" panose="02020603050405020304" pitchFamily="18" charset="0"/>
                <a:cs typeface="Arial" panose="020B0604020202020204" pitchFamily="34" charset="0"/>
              </a:rPr>
              <a:t>T</a:t>
            </a:r>
            <a:r>
              <a:rPr lang="en-US" sz="2000" dirty="0">
                <a:latin typeface="Arial" panose="020B0604020202020204" pitchFamily="34" charset="0"/>
                <a:ea typeface="Times New Roman" panose="02020603050405020304" pitchFamily="18" charset="0"/>
                <a:cs typeface="Arial" panose="020B0604020202020204" pitchFamily="34" charset="0"/>
              </a:rPr>
              <a:t>ables </a:t>
            </a:r>
            <a:r>
              <a:rPr lang="en-US" sz="2000" spc="-20" dirty="0">
                <a:latin typeface="Arial" panose="020B0604020202020204" pitchFamily="34" charset="0"/>
                <a:ea typeface="Times New Roman" panose="02020603050405020304" pitchFamily="18" charset="0"/>
                <a:cs typeface="Arial" panose="020B0604020202020204" pitchFamily="34" charset="0"/>
              </a:rPr>
              <a:t>f</a:t>
            </a:r>
            <a:r>
              <a:rPr lang="en-US" sz="2000" dirty="0">
                <a:latin typeface="Arial" panose="020B0604020202020204" pitchFamily="34" charset="0"/>
                <a:ea typeface="Times New Roman" panose="02020603050405020304" pitchFamily="18" charset="0"/>
                <a:cs typeface="Arial" panose="020B0604020202020204" pitchFamily="34" charset="0"/>
              </a:rPr>
              <a:t>or </a:t>
            </a:r>
            <a:r>
              <a:rPr lang="en-US" sz="2000" spc="-100" dirty="0">
                <a:latin typeface="Arial" panose="020B0604020202020204" pitchFamily="34" charset="0"/>
                <a:ea typeface="Times New Roman" panose="02020603050405020304" pitchFamily="18" charset="0"/>
                <a:cs typeface="Arial" panose="020B0604020202020204" pitchFamily="34" charset="0"/>
              </a:rPr>
              <a:t>T</a:t>
            </a:r>
            <a:r>
              <a:rPr lang="en-US" sz="2000" spc="-20" dirty="0">
                <a:latin typeface="Arial" panose="020B0604020202020204" pitchFamily="34" charset="0"/>
                <a:ea typeface="Times New Roman" panose="02020603050405020304" pitchFamily="18" charset="0"/>
                <a:cs typeface="Arial" panose="020B0604020202020204" pitchFamily="34" charset="0"/>
              </a:rPr>
              <a:t>o</a:t>
            </a:r>
            <a:r>
              <a:rPr lang="en-US" sz="2000" dirty="0">
                <a:latin typeface="Arial" panose="020B0604020202020204" pitchFamily="34" charset="0"/>
                <a:ea typeface="Times New Roman" panose="02020603050405020304" pitchFamily="18" charset="0"/>
                <a:cs typeface="Arial" panose="020B0604020202020204" pitchFamily="34" charset="0"/>
              </a:rPr>
              <a:t>xic-</a:t>
            </a:r>
            <a:r>
              <a:rPr lang="en-US" sz="2000" spc="-5" dirty="0">
                <a:latin typeface="Arial" panose="020B0604020202020204" pitchFamily="34" charset="0"/>
                <a:ea typeface="Times New Roman" panose="02020603050405020304" pitchFamily="18" charset="0"/>
                <a:cs typeface="Arial" panose="020B0604020202020204" pitchFamily="34" charset="0"/>
              </a:rPr>
              <a:t>b</a:t>
            </a:r>
            <a:r>
              <a:rPr lang="en-US" sz="2000" spc="-25" dirty="0">
                <a:latin typeface="Arial" panose="020B0604020202020204" pitchFamily="34" charset="0"/>
                <a:ea typeface="Times New Roman" panose="02020603050405020304" pitchFamily="18" charset="0"/>
                <a:cs typeface="Arial" panose="020B0604020202020204" pitchFamily="34" charset="0"/>
              </a:rPr>
              <a:t>y</a:t>
            </a:r>
            <a:r>
              <a:rPr lang="en-US" sz="2000" dirty="0">
                <a:latin typeface="Arial" panose="020B0604020202020204" pitchFamily="34" charset="0"/>
                <a:ea typeface="Times New Roman" panose="02020603050405020304" pitchFamily="18" charset="0"/>
                <a:cs typeface="Arial" panose="020B0604020202020204" pitchFamily="34" charset="0"/>
              </a:rPr>
              <a:t>-Inhal</a:t>
            </a:r>
            <a:r>
              <a:rPr lang="en-US" sz="2000" spc="-10" dirty="0">
                <a:latin typeface="Arial" panose="020B0604020202020204" pitchFamily="34" charset="0"/>
                <a:ea typeface="Times New Roman" panose="02020603050405020304" pitchFamily="18" charset="0"/>
                <a:cs typeface="Arial" panose="020B0604020202020204" pitchFamily="34" charset="0"/>
              </a:rPr>
              <a:t>a</a:t>
            </a:r>
            <a:r>
              <a:rPr lang="en-US" sz="2000" dirty="0">
                <a:latin typeface="Arial" panose="020B0604020202020204" pitchFamily="34" charset="0"/>
                <a:ea typeface="Times New Roman" panose="02020603050405020304" pitchFamily="18" charset="0"/>
                <a:cs typeface="Arial" panose="020B0604020202020204" pitchFamily="34" charset="0"/>
              </a:rPr>
              <a:t>tion</a:t>
            </a:r>
            <a:r>
              <a:rPr lang="en-US" sz="2000" spc="-15" dirty="0">
                <a:latin typeface="Arial" panose="020B0604020202020204" pitchFamily="34" charset="0"/>
                <a:ea typeface="Times New Roman" panose="02020603050405020304" pitchFamily="18" charset="0"/>
                <a:cs typeface="Arial" panose="020B0604020202020204" pitchFamily="34" charset="0"/>
              </a:rPr>
              <a:t> </a:t>
            </a:r>
            <a:r>
              <a:rPr lang="en-US" sz="2000" dirty="0">
                <a:latin typeface="Arial" panose="020B0604020202020204" pitchFamily="34" charset="0"/>
                <a:ea typeface="Times New Roman" panose="02020603050405020304" pitchFamily="18" charset="0"/>
                <a:cs typeface="Arial" panose="020B0604020202020204" pitchFamily="34" charset="0"/>
              </a:rPr>
              <a:t>m</a:t>
            </a:r>
            <a:r>
              <a:rPr lang="en-US" sz="2000" spc="-10" dirty="0">
                <a:latin typeface="Arial" panose="020B0604020202020204" pitchFamily="34" charset="0"/>
                <a:ea typeface="Times New Roman" panose="02020603050405020304" pitchFamily="18" charset="0"/>
                <a:cs typeface="Arial" panose="020B0604020202020204" pitchFamily="34" charset="0"/>
              </a:rPr>
              <a:t>at</a:t>
            </a:r>
            <a:r>
              <a:rPr lang="en-US" sz="2000" dirty="0">
                <a:latin typeface="Arial" panose="020B0604020202020204" pitchFamily="34" charset="0"/>
                <a:ea typeface="Times New Roman" panose="02020603050405020304" pitchFamily="18" charset="0"/>
                <a:cs typeface="Arial" panose="020B0604020202020204" pitchFamily="34" charset="0"/>
              </a:rPr>
              <a:t>erials, cer</a:t>
            </a:r>
            <a:r>
              <a:rPr lang="en-US" sz="2000" spc="-15" dirty="0">
                <a:latin typeface="Arial" panose="020B0604020202020204" pitchFamily="34" charset="0"/>
                <a:ea typeface="Times New Roman" panose="02020603050405020304" pitchFamily="18" charset="0"/>
                <a:cs typeface="Arial" panose="020B0604020202020204" pitchFamily="34" charset="0"/>
              </a:rPr>
              <a:t>t</a:t>
            </a:r>
            <a:r>
              <a:rPr lang="en-US" sz="2000" dirty="0">
                <a:latin typeface="Arial" panose="020B0604020202020204" pitchFamily="34" charset="0"/>
                <a:ea typeface="Times New Roman" panose="02020603050405020304" pitchFamily="18" charset="0"/>
                <a:cs typeface="Arial" panose="020B0604020202020204" pitchFamily="34" charset="0"/>
              </a:rPr>
              <a:t>ain chemi</a:t>
            </a:r>
            <a:r>
              <a:rPr lang="en-US" sz="2000" spc="-10" dirty="0">
                <a:latin typeface="Arial" panose="020B0604020202020204" pitchFamily="34" charset="0"/>
                <a:ea typeface="Times New Roman" panose="02020603050405020304" pitchFamily="18" charset="0"/>
                <a:cs typeface="Arial" panose="020B0604020202020204" pitchFamily="34" charset="0"/>
              </a:rPr>
              <a:t>c</a:t>
            </a:r>
            <a:r>
              <a:rPr lang="en-US" sz="2000" dirty="0">
                <a:latin typeface="Arial" panose="020B0604020202020204" pitchFamily="34" charset="0"/>
                <a:ea typeface="Times New Roman" panose="02020603050405020304" pitchFamily="18" charset="0"/>
                <a:cs typeface="Arial" panose="020B0604020202020204" pitchFamily="34" charset="0"/>
              </a:rPr>
              <a:t>al </a:t>
            </a:r>
            <a:r>
              <a:rPr lang="en-US" sz="2000" spc="-10" dirty="0">
                <a:latin typeface="Arial" panose="020B0604020202020204" pitchFamily="34" charset="0"/>
                <a:ea typeface="Times New Roman" panose="02020603050405020304" pitchFamily="18" charset="0"/>
                <a:cs typeface="Arial" panose="020B0604020202020204" pitchFamily="34" charset="0"/>
              </a:rPr>
              <a:t>w</a:t>
            </a:r>
            <a:r>
              <a:rPr lang="en-US" sz="2000" dirty="0">
                <a:latin typeface="Arial" panose="020B0604020202020204" pitchFamily="34" charset="0"/>
                <a:ea typeface="Times New Roman" panose="02020603050405020304" pitchFamily="18" charset="0"/>
                <a:cs typeface="Arial" panose="020B0604020202020204" pitchFamily="34" charset="0"/>
              </a:rPr>
              <a:t>ar</a:t>
            </a:r>
            <a:r>
              <a:rPr lang="en-US" sz="2000" spc="-20" dirty="0">
                <a:latin typeface="Arial" panose="020B0604020202020204" pitchFamily="34" charset="0"/>
                <a:ea typeface="Times New Roman" panose="02020603050405020304" pitchFamily="18" charset="0"/>
                <a:cs typeface="Arial" panose="020B0604020202020204" pitchFamily="34" charset="0"/>
              </a:rPr>
              <a:t>f</a:t>
            </a:r>
            <a:r>
              <a:rPr lang="en-US" sz="2000" dirty="0">
                <a:latin typeface="Arial" panose="020B0604020202020204" pitchFamily="34" charset="0"/>
                <a:ea typeface="Times New Roman" panose="02020603050405020304" pitchFamily="18" charset="0"/>
                <a:cs typeface="Arial" panose="020B0604020202020204" pitchFamily="34" charset="0"/>
              </a:rPr>
              <a:t>a</a:t>
            </a:r>
            <a:r>
              <a:rPr lang="en-US" sz="2000" spc="-15" dirty="0">
                <a:latin typeface="Arial" panose="020B0604020202020204" pitchFamily="34" charset="0"/>
                <a:ea typeface="Times New Roman" panose="02020603050405020304" pitchFamily="18" charset="0"/>
                <a:cs typeface="Arial" panose="020B0604020202020204" pitchFamily="34" charset="0"/>
              </a:rPr>
              <a:t>r</a:t>
            </a:r>
            <a:r>
              <a:rPr lang="en-US" sz="2000" dirty="0">
                <a:latin typeface="Arial" panose="020B0604020202020204" pitchFamily="34" charset="0"/>
                <a:ea typeface="Times New Roman" panose="02020603050405020304" pitchFamily="18" charset="0"/>
                <a:cs typeface="Arial" panose="020B0604020202020204" pitchFamily="34" charset="0"/>
              </a:rPr>
              <a:t>e a</a:t>
            </a:r>
            <a:r>
              <a:rPr lang="en-US" sz="2000" spc="-10" dirty="0">
                <a:latin typeface="Arial" panose="020B0604020202020204" pitchFamily="34" charset="0"/>
                <a:ea typeface="Times New Roman" panose="02020603050405020304" pitchFamily="18" charset="0"/>
                <a:cs typeface="Arial" panose="020B0604020202020204" pitchFamily="34" charset="0"/>
              </a:rPr>
              <a:t>g</a:t>
            </a:r>
            <a:r>
              <a:rPr lang="en-US" sz="2000" dirty="0">
                <a:latin typeface="Arial" panose="020B0604020202020204" pitchFamily="34" charset="0"/>
                <a:ea typeface="Times New Roman" panose="02020603050405020304" pitchFamily="18" charset="0"/>
                <a:cs typeface="Arial" panose="020B0604020202020204" pitchFamily="34" charset="0"/>
              </a:rPr>
              <a:t>e</a:t>
            </a:r>
            <a:r>
              <a:rPr lang="en-US" sz="2000" spc="-10" dirty="0">
                <a:latin typeface="Arial" panose="020B0604020202020204" pitchFamily="34" charset="0"/>
                <a:ea typeface="Times New Roman" panose="02020603050405020304" pitchFamily="18" charset="0"/>
                <a:cs typeface="Arial" panose="020B0604020202020204" pitchFamily="34" charset="0"/>
              </a:rPr>
              <a:t>n</a:t>
            </a:r>
            <a:r>
              <a:rPr lang="en-US" sz="2000" dirty="0">
                <a:latin typeface="Arial" panose="020B0604020202020204" pitchFamily="34" charset="0"/>
                <a:ea typeface="Times New Roman" panose="02020603050405020304" pitchFamily="18" charset="0"/>
                <a:cs typeface="Arial" panose="020B0604020202020204" pitchFamily="34" charset="0"/>
              </a:rPr>
              <a:t>ts, and </a:t>
            </a:r>
            <a:r>
              <a:rPr lang="en-US" sz="2000" spc="-10" dirty="0">
                <a:latin typeface="Arial" panose="020B0604020202020204" pitchFamily="34" charset="0"/>
                <a:ea typeface="Times New Roman" panose="02020603050405020304" pitchFamily="18" charset="0"/>
                <a:cs typeface="Arial" panose="020B0604020202020204" pitchFamily="34" charset="0"/>
              </a:rPr>
              <a:t>wat</a:t>
            </a:r>
            <a:r>
              <a:rPr lang="en-US" sz="2000" dirty="0">
                <a:latin typeface="Arial" panose="020B0604020202020204" pitchFamily="34" charset="0"/>
                <a:ea typeface="Times New Roman" panose="02020603050405020304" pitchFamily="18" charset="0"/>
                <a:cs typeface="Arial" panose="020B0604020202020204" pitchFamily="34" charset="0"/>
              </a:rPr>
              <a:t>er </a:t>
            </a:r>
            <a:r>
              <a:rPr lang="en-US" sz="2000" spc="-15" dirty="0">
                <a:latin typeface="Arial" panose="020B0604020202020204" pitchFamily="34" charset="0"/>
                <a:ea typeface="Times New Roman" panose="02020603050405020304" pitchFamily="18" charset="0"/>
                <a:cs typeface="Arial" panose="020B0604020202020204" pitchFamily="34" charset="0"/>
              </a:rPr>
              <a:t>r</a:t>
            </a:r>
            <a:r>
              <a:rPr lang="en-US" sz="2000" dirty="0">
                <a:latin typeface="Arial" panose="020B0604020202020204" pitchFamily="34" charset="0"/>
                <a:ea typeface="Times New Roman" panose="02020603050405020304" pitchFamily="18" charset="0"/>
                <a:cs typeface="Arial" panose="020B0604020202020204" pitchFamily="34" charset="0"/>
              </a:rPr>
              <a:t>eacti</a:t>
            </a:r>
            <a:r>
              <a:rPr lang="en-US" sz="2000" spc="-10" dirty="0">
                <a:latin typeface="Arial" panose="020B0604020202020204" pitchFamily="34" charset="0"/>
                <a:ea typeface="Times New Roman" panose="02020603050405020304" pitchFamily="18" charset="0"/>
                <a:cs typeface="Arial" panose="020B0604020202020204" pitchFamily="34" charset="0"/>
              </a:rPr>
              <a:t>v</a:t>
            </a:r>
            <a:r>
              <a:rPr lang="en-US" sz="2000" dirty="0">
                <a:latin typeface="Arial" panose="020B0604020202020204" pitchFamily="34" charset="0"/>
                <a:ea typeface="Times New Roman" panose="02020603050405020304" pitchFamily="18" charset="0"/>
                <a:cs typeface="Arial" panose="020B0604020202020204" pitchFamily="34" charset="0"/>
              </a:rPr>
              <a:t>e</a:t>
            </a:r>
            <a:r>
              <a:rPr lang="en-US" sz="2000" spc="-20" dirty="0">
                <a:latin typeface="Arial" panose="020B0604020202020204" pitchFamily="34" charset="0"/>
                <a:ea typeface="Times New Roman" panose="02020603050405020304" pitchFamily="18" charset="0"/>
                <a:cs typeface="Arial" panose="020B0604020202020204" pitchFamily="34" charset="0"/>
              </a:rPr>
              <a:t> </a:t>
            </a:r>
            <a:r>
              <a:rPr lang="en-US" sz="2000" dirty="0">
                <a:latin typeface="Arial" panose="020B0604020202020204" pitchFamily="34" charset="0"/>
                <a:ea typeface="Times New Roman" panose="02020603050405020304" pitchFamily="18" charset="0"/>
                <a:cs typeface="Arial" panose="020B0604020202020204" pitchFamily="34" charset="0"/>
              </a:rPr>
              <a:t>m</a:t>
            </a:r>
            <a:r>
              <a:rPr lang="en-US" sz="2000" spc="-10" dirty="0">
                <a:latin typeface="Arial" panose="020B0604020202020204" pitchFamily="34" charset="0"/>
                <a:ea typeface="Times New Roman" panose="02020603050405020304" pitchFamily="18" charset="0"/>
                <a:cs typeface="Arial" panose="020B0604020202020204" pitchFamily="34" charset="0"/>
              </a:rPr>
              <a:t>at</a:t>
            </a:r>
            <a:r>
              <a:rPr lang="en-US" sz="2000" dirty="0">
                <a:latin typeface="Arial" panose="020B0604020202020204" pitchFamily="34" charset="0"/>
                <a:ea typeface="Times New Roman" panose="02020603050405020304" pitchFamily="18" charset="0"/>
                <a:cs typeface="Arial" panose="020B0604020202020204" pitchFamily="34" charset="0"/>
              </a:rPr>
              <a:t>erials th</a:t>
            </a:r>
            <a:r>
              <a:rPr lang="en-US" sz="2000" spc="-10" dirty="0">
                <a:latin typeface="Arial" panose="020B0604020202020204" pitchFamily="34" charset="0"/>
                <a:ea typeface="Times New Roman" panose="02020603050405020304" pitchFamily="18" charset="0"/>
                <a:cs typeface="Arial" panose="020B0604020202020204" pitchFamily="34" charset="0"/>
              </a:rPr>
              <a:t>a</a:t>
            </a:r>
            <a:r>
              <a:rPr lang="en-US" sz="2000" dirty="0">
                <a:latin typeface="Arial" panose="020B0604020202020204" pitchFamily="34" charset="0"/>
                <a:ea typeface="Times New Roman" panose="02020603050405020304" pitchFamily="18" charset="0"/>
                <a:cs typeface="Arial" panose="020B0604020202020204" pitchFamily="34" charset="0"/>
              </a:rPr>
              <a:t>t p</a:t>
            </a:r>
            <a:r>
              <a:rPr lang="en-US" sz="2000" spc="-20" dirty="0">
                <a:latin typeface="Arial" panose="020B0604020202020204" pitchFamily="34" charset="0"/>
                <a:ea typeface="Times New Roman" panose="02020603050405020304" pitchFamily="18" charset="0"/>
                <a:cs typeface="Arial" panose="020B0604020202020204" pitchFamily="34" charset="0"/>
              </a:rPr>
              <a:t>r</a:t>
            </a:r>
            <a:r>
              <a:rPr lang="en-US" sz="2000" dirty="0">
                <a:latin typeface="Arial" panose="020B0604020202020204" pitchFamily="34" charset="0"/>
                <a:ea typeface="Times New Roman" panose="02020603050405020304" pitchFamily="18" charset="0"/>
                <a:cs typeface="Arial" panose="020B0604020202020204" pitchFamily="34" charset="0"/>
              </a:rPr>
              <a:t>oduce </a:t>
            </a:r>
            <a:r>
              <a:rPr lang="en-US" sz="2000" spc="-10" dirty="0">
                <a:latin typeface="Arial" panose="020B0604020202020204" pitchFamily="34" charset="0"/>
                <a:ea typeface="Times New Roman" panose="02020603050405020304" pitchFamily="18" charset="0"/>
                <a:cs typeface="Arial" panose="020B0604020202020204" pitchFamily="34" charset="0"/>
              </a:rPr>
              <a:t>t</a:t>
            </a:r>
            <a:r>
              <a:rPr lang="en-US" sz="2000" spc="-20" dirty="0">
                <a:latin typeface="Arial" panose="020B0604020202020204" pitchFamily="34" charset="0"/>
                <a:ea typeface="Times New Roman" panose="02020603050405020304" pitchFamily="18" charset="0"/>
                <a:cs typeface="Arial" panose="020B0604020202020204" pitchFamily="34" charset="0"/>
              </a:rPr>
              <a:t>o</a:t>
            </a:r>
            <a:r>
              <a:rPr lang="en-US" sz="2000" dirty="0">
                <a:latin typeface="Arial" panose="020B0604020202020204" pitchFamily="34" charset="0"/>
                <a:ea typeface="Times New Roman" panose="02020603050405020304" pitchFamily="18" charset="0"/>
                <a:cs typeface="Arial" panose="020B0604020202020204" pitchFamily="34" charset="0"/>
              </a:rPr>
              <a:t>xic </a:t>
            </a:r>
            <a:r>
              <a:rPr lang="en-US" sz="2000" spc="-20" dirty="0">
                <a:latin typeface="Arial" panose="020B0604020202020204" pitchFamily="34" charset="0"/>
                <a:ea typeface="Times New Roman" panose="02020603050405020304" pitchFamily="18" charset="0"/>
                <a:cs typeface="Arial" panose="020B0604020202020204" pitchFamily="34" charset="0"/>
              </a:rPr>
              <a:t>g</a:t>
            </a:r>
            <a:r>
              <a:rPr lang="en-US" sz="2000" dirty="0">
                <a:latin typeface="Arial" panose="020B0604020202020204" pitchFamily="34" charset="0"/>
                <a:ea typeface="Times New Roman" panose="02020603050405020304" pitchFamily="18" charset="0"/>
                <a:cs typeface="Arial" panose="020B0604020202020204" pitchFamily="34" charset="0"/>
              </a:rPr>
              <a:t>ases when in </a:t>
            </a:r>
            <a:r>
              <a:rPr lang="en-US" sz="2000" spc="-10" dirty="0">
                <a:latin typeface="Arial" panose="020B0604020202020204" pitchFamily="34" charset="0"/>
                <a:ea typeface="Times New Roman" panose="02020603050405020304" pitchFamily="18" charset="0"/>
                <a:cs typeface="Arial" panose="020B0604020202020204" pitchFamily="34" charset="0"/>
              </a:rPr>
              <a:t>c</a:t>
            </a:r>
            <a:r>
              <a:rPr lang="en-US" sz="2000" dirty="0">
                <a:latin typeface="Arial" panose="020B0604020202020204" pitchFamily="34" charset="0"/>
                <a:ea typeface="Times New Roman" panose="02020603050405020304" pitchFamily="18" charset="0"/>
                <a:cs typeface="Arial" panose="020B0604020202020204" pitchFamily="34" charset="0"/>
              </a:rPr>
              <a:t>o</a:t>
            </a:r>
            <a:r>
              <a:rPr lang="en-US" sz="2000" spc="-10" dirty="0">
                <a:latin typeface="Arial" panose="020B0604020202020204" pitchFamily="34" charset="0"/>
                <a:ea typeface="Times New Roman" panose="02020603050405020304" pitchFamily="18" charset="0"/>
                <a:cs typeface="Arial" panose="020B0604020202020204" pitchFamily="34" charset="0"/>
              </a:rPr>
              <a:t>n</a:t>
            </a:r>
            <a:r>
              <a:rPr lang="en-US" sz="2000" spc="-15" dirty="0">
                <a:latin typeface="Arial" panose="020B0604020202020204" pitchFamily="34" charset="0"/>
                <a:ea typeface="Times New Roman" panose="02020603050405020304" pitchFamily="18" charset="0"/>
                <a:cs typeface="Arial" panose="020B0604020202020204" pitchFamily="34" charset="0"/>
              </a:rPr>
              <a:t>t</a:t>
            </a:r>
            <a:r>
              <a:rPr lang="en-US" sz="2000" dirty="0">
                <a:latin typeface="Arial" panose="020B0604020202020204" pitchFamily="34" charset="0"/>
                <a:ea typeface="Times New Roman" panose="02020603050405020304" pitchFamily="18" charset="0"/>
                <a:cs typeface="Arial" panose="020B0604020202020204" pitchFamily="34" charset="0"/>
              </a:rPr>
              <a:t>act with </a:t>
            </a:r>
            <a:r>
              <a:rPr lang="en-US" sz="2000" spc="-10" dirty="0">
                <a:latin typeface="Arial" panose="020B0604020202020204" pitchFamily="34" charset="0"/>
                <a:ea typeface="Times New Roman" panose="02020603050405020304" pitchFamily="18" charset="0"/>
                <a:cs typeface="Arial" panose="020B0604020202020204" pitchFamily="34" charset="0"/>
              </a:rPr>
              <a:t>wat</a:t>
            </a:r>
            <a:r>
              <a:rPr lang="en-US" sz="2000" dirty="0">
                <a:latin typeface="Arial" panose="020B0604020202020204" pitchFamily="34" charset="0"/>
                <a:ea typeface="Times New Roman" panose="02020603050405020304" pitchFamily="18" charset="0"/>
                <a:cs typeface="Arial" panose="020B0604020202020204" pitchFamily="34" charset="0"/>
              </a:rPr>
              <a:t>e</a:t>
            </a:r>
            <a:r>
              <a:rPr lang="en-US" sz="2000" spc="-110" dirty="0">
                <a:latin typeface="Arial" panose="020B0604020202020204" pitchFamily="34" charset="0"/>
                <a:ea typeface="Times New Roman" panose="02020603050405020304" pitchFamily="18" charset="0"/>
                <a:cs typeface="Arial" panose="020B0604020202020204" pitchFamily="34" charset="0"/>
              </a:rPr>
              <a:t>r.</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3305106" y="1156964"/>
            <a:ext cx="2133600" cy="2743200"/>
          </a:xfrm>
          <a:prstGeom prst="rect">
            <a:avLst/>
          </a:prstGeom>
        </p:spPr>
      </p:pic>
      <p:pic>
        <p:nvPicPr>
          <p:cNvPr id="3" name="Picture 2"/>
          <p:cNvPicPr>
            <a:picLocks noChangeAspect="1"/>
          </p:cNvPicPr>
          <p:nvPr/>
        </p:nvPicPr>
        <p:blipFill>
          <a:blip r:embed="rId4"/>
          <a:stretch>
            <a:fillRect/>
          </a:stretch>
        </p:blipFill>
        <p:spPr>
          <a:xfrm>
            <a:off x="3657599" y="965775"/>
            <a:ext cx="1428613" cy="1985159"/>
          </a:xfrm>
          <a:prstGeom prst="rect">
            <a:avLst/>
          </a:prstGeom>
        </p:spPr>
      </p:pic>
    </p:spTree>
    <p:extLst>
      <p:ext uri="{BB962C8B-B14F-4D97-AF65-F5344CB8AC3E}">
        <p14:creationId xmlns:p14="http://schemas.microsoft.com/office/powerpoint/2010/main" val="185726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A6083-1D3E-41E0-890B-9C7815810DCD}"/>
              </a:ext>
            </a:extLst>
          </p:cNvPr>
          <p:cNvSpPr>
            <a:spLocks noGrp="1"/>
          </p:cNvSpPr>
          <p:nvPr>
            <p:ph type="title"/>
          </p:nvPr>
        </p:nvSpPr>
        <p:spPr/>
        <p:txBody>
          <a:bodyPr>
            <a:normAutofit/>
          </a:bodyPr>
          <a:lstStyle/>
          <a:p>
            <a:r>
              <a:rPr lang="en-US" sz="4800" b="1" dirty="0">
                <a:solidFill>
                  <a:srgbClr val="92D050"/>
                </a:solidFill>
                <a:latin typeface="+mn-lt"/>
              </a:rPr>
              <a:t>Good Luck!</a:t>
            </a:r>
          </a:p>
        </p:txBody>
      </p:sp>
      <p:pic>
        <p:nvPicPr>
          <p:cNvPr id="6" name="Picture 5">
            <a:extLst>
              <a:ext uri="{FF2B5EF4-FFF2-40B4-BE49-F238E27FC236}">
                <a16:creationId xmlns:a16="http://schemas.microsoft.com/office/drawing/2014/main" id="{AC330A15-0C24-8BAC-871A-AD5BC05B14C0}"/>
              </a:ext>
            </a:extLst>
          </p:cNvPr>
          <p:cNvPicPr>
            <a:picLocks noChangeAspect="1"/>
          </p:cNvPicPr>
          <p:nvPr/>
        </p:nvPicPr>
        <p:blipFill>
          <a:blip r:embed="rId2"/>
          <a:stretch>
            <a:fillRect/>
          </a:stretch>
        </p:blipFill>
        <p:spPr>
          <a:xfrm>
            <a:off x="1752600" y="1915561"/>
            <a:ext cx="5912821" cy="4342749"/>
          </a:xfrm>
          <a:prstGeom prst="rect">
            <a:avLst/>
          </a:prstGeom>
        </p:spPr>
      </p:pic>
    </p:spTree>
    <p:extLst>
      <p:ext uri="{BB962C8B-B14F-4D97-AF65-F5344CB8AC3E}">
        <p14:creationId xmlns:p14="http://schemas.microsoft.com/office/powerpoint/2010/main" val="2593633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26637"/>
            <a:ext cx="8686800" cy="5447645"/>
          </a:xfrm>
          <a:prstGeom prst="rect">
            <a:avLst/>
          </a:prstGeom>
          <a:noFill/>
        </p:spPr>
        <p:txBody>
          <a:bodyPr wrap="square" rtlCol="0">
            <a:spAutoFit/>
          </a:bodyPr>
          <a:lstStyle/>
          <a:p>
            <a:pPr algn="ctr"/>
            <a:r>
              <a:rPr lang="en-US" sz="4000" b="1" dirty="0">
                <a:cs typeface="Arial" panose="020B0604020202020204" pitchFamily="34" charset="0"/>
              </a:rPr>
              <a:t>Operator Responsibilities </a:t>
            </a:r>
            <a:endParaRPr lang="en-US" sz="4000" b="1" dirty="0">
              <a:solidFill>
                <a:schemeClr val="accent3">
                  <a:lumMod val="75000"/>
                </a:schemeClr>
              </a:solidFill>
              <a:cs typeface="Calibri" panose="020F0502020204030204" pitchFamily="34" charset="0"/>
            </a:endParaRPr>
          </a:p>
          <a:p>
            <a:pPr algn="ctr"/>
            <a:r>
              <a:rPr lang="en-US" sz="3200" b="1" dirty="0">
                <a:solidFill>
                  <a:schemeClr val="accent3">
                    <a:lumMod val="75000"/>
                  </a:schemeClr>
                </a:solidFill>
                <a:cs typeface="Calibri" panose="020F0502020204030204" pitchFamily="34" charset="0"/>
              </a:rPr>
              <a:t>[49 CFR 171.2(f)]</a:t>
            </a:r>
            <a:endParaRPr lang="en-US" sz="3200" b="1" dirty="0">
              <a:solidFill>
                <a:schemeClr val="accent3">
                  <a:lumMod val="75000"/>
                </a:schemeClr>
              </a:solidFill>
              <a:cs typeface="Arial" panose="020B0604020202020204" pitchFamily="34" charset="0"/>
            </a:endParaRPr>
          </a:p>
          <a:p>
            <a:endParaRPr lang="en-US" sz="2400" b="1" dirty="0"/>
          </a:p>
          <a:p>
            <a:pPr marL="457200" indent="-457200">
              <a:buClr>
                <a:schemeClr val="accent3">
                  <a:lumMod val="75000"/>
                </a:schemeClr>
              </a:buClr>
              <a:buSzPct val="105000"/>
              <a:buFont typeface="Arial" panose="020B0604020202020204" pitchFamily="34" charset="0"/>
              <a:buChar char="•"/>
            </a:pPr>
            <a:r>
              <a:rPr lang="en-US" sz="2800" b="1" dirty="0">
                <a:latin typeface="Arial" panose="020B0604020202020204" pitchFamily="34" charset="0"/>
                <a:cs typeface="Arial" panose="020B0604020202020204" pitchFamily="34" charset="0"/>
              </a:rPr>
              <a:t>Acceptance</a:t>
            </a:r>
          </a:p>
          <a:p>
            <a:pPr marL="457200" indent="-457200">
              <a:buClr>
                <a:schemeClr val="accent3">
                  <a:lumMod val="75000"/>
                </a:schemeClr>
              </a:buClr>
              <a:buSzPct val="105000"/>
              <a:buFont typeface="Arial" panose="020B0604020202020204" pitchFamily="34" charset="0"/>
              <a:buChar char="•"/>
            </a:pPr>
            <a:r>
              <a:rPr lang="en-US" sz="2800" b="1" dirty="0">
                <a:latin typeface="Arial" panose="020B0604020202020204" pitchFamily="34" charset="0"/>
                <a:cs typeface="Arial" panose="020B0604020202020204" pitchFamily="34" charset="0"/>
              </a:rPr>
              <a:t>Storage / Loading</a:t>
            </a:r>
          </a:p>
          <a:p>
            <a:pPr marL="457200" indent="-457200">
              <a:buClr>
                <a:schemeClr val="accent3">
                  <a:lumMod val="75000"/>
                </a:schemeClr>
              </a:buClr>
              <a:buSzPct val="105000"/>
              <a:buFont typeface="Arial" panose="020B0604020202020204" pitchFamily="34" charset="0"/>
              <a:buChar char="•"/>
            </a:pPr>
            <a:r>
              <a:rPr lang="en-US" sz="2800" b="1" dirty="0">
                <a:latin typeface="Arial" panose="020B0604020202020204" pitchFamily="34" charset="0"/>
                <a:cs typeface="Arial" panose="020B0604020202020204" pitchFamily="34" charset="0"/>
              </a:rPr>
              <a:t>Inspection</a:t>
            </a:r>
          </a:p>
          <a:p>
            <a:pPr marL="457200" indent="-457200">
              <a:buClr>
                <a:schemeClr val="accent3">
                  <a:lumMod val="75000"/>
                </a:schemeClr>
              </a:buClr>
              <a:buSzPct val="105000"/>
              <a:buFont typeface="Arial" panose="020B0604020202020204" pitchFamily="34" charset="0"/>
              <a:buChar char="•"/>
            </a:pPr>
            <a:r>
              <a:rPr lang="en-US" sz="2800" b="1" dirty="0">
                <a:latin typeface="Arial" panose="020B0604020202020204" pitchFamily="34" charset="0"/>
                <a:cs typeface="Arial" panose="020B0604020202020204" pitchFamily="34" charset="0"/>
              </a:rPr>
              <a:t>Placarding Vehicle</a:t>
            </a:r>
          </a:p>
          <a:p>
            <a:pPr marL="457200" indent="-457200">
              <a:buClr>
                <a:schemeClr val="accent3">
                  <a:lumMod val="75000"/>
                </a:schemeClr>
              </a:buClr>
              <a:buSzPct val="105000"/>
              <a:buFont typeface="Arial" panose="020B0604020202020204" pitchFamily="34" charset="0"/>
              <a:buChar char="•"/>
            </a:pPr>
            <a:r>
              <a:rPr lang="en-US" sz="2800" b="1" dirty="0">
                <a:latin typeface="Arial" panose="020B0604020202020204" pitchFamily="34" charset="0"/>
                <a:cs typeface="Arial" panose="020B0604020202020204" pitchFamily="34" charset="0"/>
              </a:rPr>
              <a:t>Provision of Information, including Emergency Response information</a:t>
            </a:r>
          </a:p>
          <a:p>
            <a:pPr marL="457200" indent="-457200">
              <a:buClr>
                <a:schemeClr val="accent3">
                  <a:lumMod val="75000"/>
                </a:schemeClr>
              </a:buClr>
              <a:buSzPct val="105000"/>
              <a:buFont typeface="Arial" panose="020B0604020202020204" pitchFamily="34" charset="0"/>
              <a:buChar char="•"/>
            </a:pPr>
            <a:r>
              <a:rPr lang="en-US" sz="2800" b="1" dirty="0">
                <a:latin typeface="Arial" panose="020B0604020202020204" pitchFamily="34" charset="0"/>
                <a:cs typeface="Arial" panose="020B0604020202020204" pitchFamily="34" charset="0"/>
              </a:rPr>
              <a:t>Reporting</a:t>
            </a:r>
          </a:p>
          <a:p>
            <a:pPr marL="457200" indent="-457200">
              <a:buClr>
                <a:schemeClr val="accent3">
                  <a:lumMod val="75000"/>
                </a:schemeClr>
              </a:buClr>
              <a:buSzPct val="105000"/>
              <a:buFont typeface="Arial" panose="020B0604020202020204" pitchFamily="34" charset="0"/>
              <a:buChar char="•"/>
            </a:pPr>
            <a:r>
              <a:rPr lang="en-US" sz="2800" b="1" dirty="0">
                <a:latin typeface="Arial" panose="020B0604020202020204" pitchFamily="34" charset="0"/>
                <a:cs typeface="Arial" panose="020B0604020202020204" pitchFamily="34" charset="0"/>
              </a:rPr>
              <a:t>Retention of Records</a:t>
            </a:r>
          </a:p>
          <a:p>
            <a:pPr marL="457200" indent="-457200">
              <a:buClr>
                <a:schemeClr val="accent3">
                  <a:lumMod val="75000"/>
                </a:schemeClr>
              </a:buClr>
              <a:buSzPct val="105000"/>
              <a:buFont typeface="Arial" panose="020B0604020202020204" pitchFamily="34" charset="0"/>
              <a:buChar char="•"/>
            </a:pPr>
            <a:r>
              <a:rPr lang="en-US" sz="2800" b="1" dirty="0">
                <a:latin typeface="Arial" panose="020B0604020202020204" pitchFamily="34" charset="0"/>
                <a:cs typeface="Arial" panose="020B0604020202020204" pitchFamily="34" charset="0"/>
              </a:rPr>
              <a:t>Training</a:t>
            </a:r>
          </a:p>
        </p:txBody>
      </p:sp>
      <p:pic>
        <p:nvPicPr>
          <p:cNvPr id="3" name="Picture 2"/>
          <p:cNvPicPr>
            <a:picLocks noChangeAspect="1"/>
          </p:cNvPicPr>
          <p:nvPr/>
        </p:nvPicPr>
        <p:blipFill>
          <a:blip r:embed="rId3"/>
          <a:stretch>
            <a:fillRect/>
          </a:stretch>
        </p:blipFill>
        <p:spPr>
          <a:xfrm>
            <a:off x="5410200" y="4419600"/>
            <a:ext cx="2971800" cy="2258568"/>
          </a:xfrm>
          <a:prstGeom prst="rect">
            <a:avLst/>
          </a:prstGeom>
        </p:spPr>
      </p:pic>
    </p:spTree>
    <p:extLst>
      <p:ext uri="{BB962C8B-B14F-4D97-AF65-F5344CB8AC3E}">
        <p14:creationId xmlns:p14="http://schemas.microsoft.com/office/powerpoint/2010/main" val="1598460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7EEAC4B-E1C1-448F-80FD-13FB4D88D622}"/>
              </a:ext>
            </a:extLst>
          </p:cNvPr>
          <p:cNvSpPr>
            <a:spLocks noGrp="1"/>
          </p:cNvSpPr>
          <p:nvPr>
            <p:ph type="title"/>
          </p:nvPr>
        </p:nvSpPr>
        <p:spPr>
          <a:xfrm>
            <a:off x="184527" y="762000"/>
            <a:ext cx="8715666" cy="548640"/>
          </a:xfrm>
        </p:spPr>
        <p:txBody>
          <a:bodyPr>
            <a:noAutofit/>
          </a:bodyPr>
          <a:lstStyle/>
          <a:p>
            <a:r>
              <a:rPr lang="en-US" sz="4000" b="1" dirty="0">
                <a:solidFill>
                  <a:schemeClr val="accent3">
                    <a:lumMod val="75000"/>
                  </a:schemeClr>
                </a:solidFill>
                <a:latin typeface="Calibri" panose="020F0502020204030204" pitchFamily="34" charset="0"/>
              </a:rPr>
              <a:t>Glossary</a:t>
            </a:r>
          </a:p>
        </p:txBody>
      </p:sp>
      <p:sp>
        <p:nvSpPr>
          <p:cNvPr id="50178" name="Content Placeholder 2"/>
          <p:cNvSpPr>
            <a:spLocks noGrp="1"/>
          </p:cNvSpPr>
          <p:nvPr>
            <p:ph idx="1"/>
          </p:nvPr>
        </p:nvSpPr>
        <p:spPr>
          <a:xfrm>
            <a:off x="433479" y="1876442"/>
            <a:ext cx="8217761" cy="4295758"/>
          </a:xfrm>
        </p:spPr>
        <p:txBody>
          <a:bodyPr>
            <a:normAutofit/>
          </a:bodyPr>
          <a:lstStyle/>
          <a:p>
            <a:pPr marL="0" indent="0">
              <a:spcBef>
                <a:spcPts val="0"/>
              </a:spcBef>
              <a:spcAft>
                <a:spcPts val="600"/>
              </a:spcAft>
              <a:buFontTx/>
              <a:buNone/>
            </a:pPr>
            <a:r>
              <a:rPr lang="en-US" sz="2800" b="1" dirty="0">
                <a:latin typeface="Calibri" pitchFamily="34" charset="0"/>
              </a:rPr>
              <a:t>Definition of Hazardous Material</a:t>
            </a:r>
          </a:p>
          <a:p>
            <a:pPr marL="0" indent="0">
              <a:spcBef>
                <a:spcPts val="0"/>
              </a:spcBef>
              <a:spcAft>
                <a:spcPts val="600"/>
              </a:spcAft>
              <a:buFontTx/>
              <a:buNone/>
            </a:pPr>
            <a:r>
              <a:rPr lang="en-US" sz="2400" b="1" dirty="0">
                <a:solidFill>
                  <a:schemeClr val="accent3">
                    <a:lumMod val="75000"/>
                  </a:schemeClr>
                </a:solidFill>
                <a:latin typeface="Calibri" pitchFamily="34" charset="0"/>
              </a:rPr>
              <a:t>Glossary to identify definitions for terms in the 49 CFR is found in</a:t>
            </a:r>
            <a:r>
              <a:rPr lang="en-US" sz="2400" b="1" dirty="0">
                <a:latin typeface="Calibri" pitchFamily="34" charset="0"/>
              </a:rPr>
              <a:t> </a:t>
            </a:r>
            <a:r>
              <a:rPr lang="en-US" sz="2400" b="1" dirty="0">
                <a:solidFill>
                  <a:schemeClr val="accent3">
                    <a:lumMod val="75000"/>
                  </a:schemeClr>
                </a:solidFill>
                <a:latin typeface="Calibri" pitchFamily="34" charset="0"/>
              </a:rPr>
              <a:t>[49 CFR 171.8</a:t>
            </a:r>
            <a:r>
              <a:rPr lang="en-US" sz="2400" b="1" dirty="0">
                <a:solidFill>
                  <a:srgbClr val="779C34"/>
                </a:solidFill>
                <a:latin typeface="Calibri" pitchFamily="34" charset="0"/>
              </a:rPr>
              <a:t>]</a:t>
            </a:r>
            <a:r>
              <a:rPr lang="en-US" sz="2400" dirty="0">
                <a:solidFill>
                  <a:srgbClr val="779C34"/>
                </a:solidFill>
                <a:latin typeface="Calibri" pitchFamily="34" charset="0"/>
              </a:rPr>
              <a:t>.</a:t>
            </a:r>
          </a:p>
          <a:p>
            <a:pPr marL="0" indent="0">
              <a:spcBef>
                <a:spcPts val="0"/>
              </a:spcBef>
              <a:spcAft>
                <a:spcPts val="600"/>
              </a:spcAft>
              <a:buFontTx/>
              <a:buNone/>
            </a:pPr>
            <a:endParaRPr lang="en-US" sz="2400" i="1" dirty="0">
              <a:latin typeface="Calibri" pitchFamily="34" charset="0"/>
            </a:endParaRPr>
          </a:p>
          <a:p>
            <a:pPr marL="0" indent="0">
              <a:spcBef>
                <a:spcPts val="0"/>
              </a:spcBef>
              <a:spcAft>
                <a:spcPts val="600"/>
              </a:spcAft>
              <a:buFontTx/>
              <a:buNone/>
            </a:pPr>
            <a:r>
              <a:rPr lang="en-US" sz="2400" i="1" dirty="0">
                <a:latin typeface="Calibri" pitchFamily="34" charset="0"/>
              </a:rPr>
              <a:t>It is important to note that the shipper is responsible for identifying and classifying all dangerous goods intended for transport in compliance with the 49 CFR, as stated in </a:t>
            </a:r>
            <a:r>
              <a:rPr lang="en-US" sz="2400" i="1" dirty="0">
                <a:solidFill>
                  <a:schemeClr val="accent3">
                    <a:lumMod val="75000"/>
                  </a:schemeClr>
                </a:solidFill>
                <a:latin typeface="Calibri" pitchFamily="34" charset="0"/>
              </a:rPr>
              <a:t>[49 CFR 173.22]</a:t>
            </a:r>
            <a:r>
              <a:rPr lang="en-US" sz="2400" i="1" dirty="0">
                <a:solidFill>
                  <a:srgbClr val="4C772B"/>
                </a:solidFill>
                <a:latin typeface="Calibri" pitchFamily="34" charset="0"/>
              </a:rPr>
              <a:t>. </a:t>
            </a:r>
          </a:p>
        </p:txBody>
      </p:sp>
    </p:spTree>
    <p:extLst>
      <p:ext uri="{BB962C8B-B14F-4D97-AF65-F5344CB8AC3E}">
        <p14:creationId xmlns:p14="http://schemas.microsoft.com/office/powerpoint/2010/main" val="865780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85800" y="228600"/>
            <a:ext cx="7476067" cy="76199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accent3">
                    <a:lumMod val="75000"/>
                  </a:schemeClr>
                </a:solidFill>
                <a:latin typeface="Calibri" panose="020F0502020204030204" pitchFamily="34" charset="0"/>
                <a:cs typeface="Calibri" panose="020F0502020204030204" pitchFamily="34" charset="0"/>
              </a:rPr>
              <a:t>Who Requires Hazmat Training</a:t>
            </a:r>
          </a:p>
        </p:txBody>
      </p:sp>
      <p:sp>
        <p:nvSpPr>
          <p:cNvPr id="3" name="Text Box 3"/>
          <p:cNvSpPr txBox="1">
            <a:spLocks noChangeArrowheads="1"/>
          </p:cNvSpPr>
          <p:nvPr/>
        </p:nvSpPr>
        <p:spPr bwMode="auto">
          <a:xfrm>
            <a:off x="457200" y="1128854"/>
            <a:ext cx="8229600" cy="5847755"/>
          </a:xfrm>
          <a:prstGeom prst="rect">
            <a:avLst/>
          </a:prstGeom>
          <a:noFill/>
          <a:ln w="9525">
            <a:noFill/>
            <a:miter lim="800000"/>
            <a:headEnd/>
            <a:tailEnd/>
          </a:ln>
          <a:effectLst/>
        </p:spPr>
        <p:txBody>
          <a:bodyPr>
            <a:spAutoFit/>
          </a:bodyPr>
          <a:lstStyle/>
          <a:p>
            <a:r>
              <a:rPr lang="en-US" sz="2400" dirty="0">
                <a:latin typeface="Arial" panose="020B0604020202020204" pitchFamily="34" charset="0"/>
                <a:cs typeface="Arial" panose="020B0604020202020204" pitchFamily="34" charset="0"/>
              </a:rPr>
              <a:t>Anyone who performs a </a:t>
            </a:r>
            <a:r>
              <a:rPr lang="en-US" sz="2400" b="1" u="sng" dirty="0">
                <a:solidFill>
                  <a:srgbClr val="779C34"/>
                </a:solidFill>
                <a:latin typeface="Arial" panose="020B0604020202020204" pitchFamily="34" charset="0"/>
                <a:cs typeface="Arial" panose="020B0604020202020204" pitchFamily="34" charset="0"/>
              </a:rPr>
              <a:t>Hazmat Function or Pre-Transportation Function:</a:t>
            </a:r>
          </a:p>
          <a:p>
            <a:endParaRPr lang="en-US" dirty="0">
              <a:latin typeface="Arial" panose="020B0604020202020204" pitchFamily="34" charset="0"/>
              <a:cs typeface="Arial" panose="020B0604020202020204" pitchFamily="34" charset="0"/>
            </a:endParaRPr>
          </a:p>
          <a:p>
            <a:pPr marL="600075" lvl="1" indent="-257175" fontAlgn="base">
              <a:buFont typeface="Arial" panose="020B0604020202020204" pitchFamily="34" charset="0"/>
              <a:buChar char="•"/>
            </a:pPr>
            <a:r>
              <a:rPr lang="en-US" sz="2400" dirty="0">
                <a:latin typeface="Arial" panose="020B0604020202020204" pitchFamily="34" charset="0"/>
                <a:cs typeface="Arial" panose="020B0604020202020204" pitchFamily="34" charset="0"/>
              </a:rPr>
              <a:t>Classifying a Hazmat</a:t>
            </a:r>
          </a:p>
          <a:p>
            <a:pPr marL="600075" lvl="1" indent="-257175" fontAlgn="base">
              <a:buFont typeface="Arial" panose="020B0604020202020204" pitchFamily="34" charset="0"/>
              <a:buChar char="•"/>
            </a:pPr>
            <a:r>
              <a:rPr lang="en-US" sz="2400" dirty="0">
                <a:latin typeface="Arial" panose="020B0604020202020204" pitchFamily="34" charset="0"/>
                <a:cs typeface="Arial" panose="020B0604020202020204" pitchFamily="34" charset="0"/>
              </a:rPr>
              <a:t>Preparing a Hazmat package </a:t>
            </a:r>
          </a:p>
          <a:p>
            <a:pPr marL="600075" lvl="1" indent="-257175" fontAlgn="base">
              <a:buFont typeface="Arial" panose="020B0604020202020204" pitchFamily="34" charset="0"/>
              <a:buChar char="•"/>
            </a:pPr>
            <a:r>
              <a:rPr lang="en-US" sz="2400" dirty="0">
                <a:latin typeface="Arial" panose="020B0604020202020204" pitchFamily="34" charset="0"/>
                <a:cs typeface="Arial" panose="020B0604020202020204" pitchFamily="34" charset="0"/>
              </a:rPr>
              <a:t>Loading/unloading Hazmat </a:t>
            </a:r>
            <a:r>
              <a:rPr lang="en-US" sz="2400" i="1" dirty="0">
                <a:latin typeface="Arial" panose="020B0604020202020204" pitchFamily="34" charset="0"/>
                <a:cs typeface="Arial" panose="020B0604020202020204" pitchFamily="34" charset="0"/>
              </a:rPr>
              <a:t>in transportation</a:t>
            </a:r>
            <a:endParaRPr lang="en-US" sz="2400" dirty="0">
              <a:latin typeface="Arial" panose="020B0604020202020204" pitchFamily="34" charset="0"/>
              <a:cs typeface="Arial" panose="020B0604020202020204" pitchFamily="34" charset="0"/>
            </a:endParaRPr>
          </a:p>
          <a:p>
            <a:pPr marL="600075" lvl="1" indent="-257175" fontAlgn="base">
              <a:buFont typeface="Arial" panose="020B0604020202020204" pitchFamily="34" charset="0"/>
              <a:buChar char="•"/>
            </a:pPr>
            <a:r>
              <a:rPr lang="en-US" sz="2400" dirty="0">
                <a:latin typeface="Arial" panose="020B0604020202020204" pitchFamily="34" charset="0"/>
                <a:cs typeface="Arial" panose="020B0604020202020204" pitchFamily="34" charset="0"/>
              </a:rPr>
              <a:t>Preparing, reviewing, certifying Hazmat documentation</a:t>
            </a:r>
          </a:p>
          <a:p>
            <a:pPr marL="600075" lvl="1" indent="-257175" fontAlgn="base">
              <a:buFont typeface="Arial" panose="020B0604020202020204" pitchFamily="34" charset="0"/>
              <a:buChar char="•"/>
            </a:pPr>
            <a:r>
              <a:rPr lang="en-US" sz="2400" dirty="0">
                <a:latin typeface="Arial" panose="020B0604020202020204" pitchFamily="34" charset="0"/>
                <a:cs typeface="Arial" panose="020B0604020202020204" pitchFamily="34" charset="0"/>
              </a:rPr>
              <a:t>Designing, making, marking, labeling Hazmat packaging</a:t>
            </a:r>
          </a:p>
          <a:p>
            <a:pPr marL="600075" lvl="1" indent="-257175" fontAlgn="base">
              <a:buFont typeface="Arial" panose="020B0604020202020204" pitchFamily="34" charset="0"/>
              <a:buChar char="•"/>
            </a:pPr>
            <a:r>
              <a:rPr lang="en-US" sz="2400" dirty="0">
                <a:latin typeface="Arial" panose="020B0604020202020204" pitchFamily="34" charset="0"/>
                <a:cs typeface="Arial" panose="020B0604020202020204" pitchFamily="34" charset="0"/>
              </a:rPr>
              <a:t>Operating a vehicle containing Hazmat and/or segregating Hazmat within the transport vehicle</a:t>
            </a:r>
          </a:p>
          <a:p>
            <a:pPr marL="600075" lvl="1" indent="-257175" fontAlgn="base">
              <a:buFont typeface="Arial" panose="020B0604020202020204" pitchFamily="34" charset="0"/>
              <a:buChar char="•"/>
            </a:pPr>
            <a:r>
              <a:rPr lang="en-US" sz="2400" dirty="0">
                <a:latin typeface="Arial" panose="020B0604020202020204" pitchFamily="34" charset="0"/>
                <a:cs typeface="Arial" panose="020B0604020202020204" pitchFamily="34" charset="0"/>
              </a:rPr>
              <a:t>Directly managing Hazmat employees </a:t>
            </a:r>
          </a:p>
          <a:p>
            <a:pPr marL="600075" lvl="1" indent="-257175" fontAlgn="base">
              <a:buFont typeface="Arial" panose="020B0604020202020204" pitchFamily="34" charset="0"/>
              <a:buChar char="•"/>
            </a:pPr>
            <a:r>
              <a:rPr lang="en-US" sz="2400" dirty="0">
                <a:latin typeface="Arial" panose="020B0604020202020204" pitchFamily="34" charset="0"/>
                <a:cs typeface="Arial" panose="020B0604020202020204" pitchFamily="34" charset="0"/>
              </a:rPr>
              <a:t>Offering or affixing a placard on a vehicle for Hazmat transportation</a:t>
            </a:r>
          </a:p>
          <a:p>
            <a:pPr lvl="1" fontAlgn="base"/>
            <a:endParaRPr lang="en-US" sz="2000" dirty="0">
              <a:latin typeface="Arial" panose="020B0604020202020204" pitchFamily="34" charset="0"/>
              <a:cs typeface="Arial" panose="020B0604020202020204" pitchFamily="34" charset="0"/>
            </a:endParaRPr>
          </a:p>
          <a:p>
            <a:pPr fontAlgn="base"/>
            <a:r>
              <a:rPr lang="en-US" sz="2400" dirty="0">
                <a:solidFill>
                  <a:srgbClr val="779C34"/>
                </a:solidFill>
                <a:latin typeface="Arial" panose="020B0604020202020204" pitchFamily="34" charset="0"/>
                <a:cs typeface="Arial" panose="020B0604020202020204" pitchFamily="34" charset="0"/>
              </a:rPr>
              <a:t>[49 CFR 171.1; 171.8; Part 172 Subpart H]</a:t>
            </a:r>
          </a:p>
        </p:txBody>
      </p:sp>
    </p:spTree>
    <p:extLst>
      <p:ext uri="{BB962C8B-B14F-4D97-AF65-F5344CB8AC3E}">
        <p14:creationId xmlns:p14="http://schemas.microsoft.com/office/powerpoint/2010/main" val="122607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3A238-D3EC-4F27-A291-C6BED4A98FF6}"/>
              </a:ext>
            </a:extLst>
          </p:cNvPr>
          <p:cNvSpPr>
            <a:spLocks noGrp="1"/>
          </p:cNvSpPr>
          <p:nvPr>
            <p:ph type="title"/>
          </p:nvPr>
        </p:nvSpPr>
        <p:spPr>
          <a:xfrm>
            <a:off x="381000" y="1151457"/>
            <a:ext cx="7620000" cy="369332"/>
          </a:xfrm>
        </p:spPr>
        <p:txBody>
          <a:bodyPr>
            <a:normAutofit fontScale="90000"/>
          </a:bodyPr>
          <a:lstStyle/>
          <a:p>
            <a:pPr algn="l"/>
            <a:r>
              <a:rPr lang="en-US" b="1" dirty="0"/>
              <a:t>Types of Required Hazmat Training:</a:t>
            </a:r>
          </a:p>
        </p:txBody>
      </p:sp>
      <p:sp>
        <p:nvSpPr>
          <p:cNvPr id="3" name="Text Placeholder 2">
            <a:extLst>
              <a:ext uri="{FF2B5EF4-FFF2-40B4-BE49-F238E27FC236}">
                <a16:creationId xmlns:a16="http://schemas.microsoft.com/office/drawing/2014/main" id="{5C4B15AC-1176-4718-88B9-34ABCC526A97}"/>
              </a:ext>
            </a:extLst>
          </p:cNvPr>
          <p:cNvSpPr>
            <a:spLocks noGrp="1"/>
          </p:cNvSpPr>
          <p:nvPr>
            <p:ph type="body" idx="1"/>
          </p:nvPr>
        </p:nvSpPr>
        <p:spPr>
          <a:xfrm>
            <a:off x="990600" y="2057400"/>
            <a:ext cx="6571298" cy="3231654"/>
          </a:xfrm>
        </p:spPr>
        <p:txBody>
          <a:bodyPr>
            <a:normAutofit lnSpcReduction="10000"/>
          </a:bodyPr>
          <a:lstStyle/>
          <a:p>
            <a:pPr marL="385763" indent="-385763" fontAlgn="base">
              <a:buFont typeface="+mj-lt"/>
              <a:buAutoNum type="arabicPeriod"/>
            </a:pPr>
            <a:r>
              <a:rPr lang="en-US" sz="2100" dirty="0">
                <a:latin typeface="Arial" panose="020B0604020202020204" pitchFamily="34" charset="0"/>
                <a:cs typeface="Arial" panose="020B0604020202020204" pitchFamily="34" charset="0"/>
              </a:rPr>
              <a:t>General Awareness</a:t>
            </a:r>
            <a:r>
              <a:rPr lang="en-US" sz="2100" dirty="0">
                <a:solidFill>
                  <a:schemeClr val="tx2">
                    <a:lumMod val="60000"/>
                    <a:lumOff val="40000"/>
                  </a:schemeClr>
                </a:solidFill>
                <a:latin typeface="Arial" panose="020B0604020202020204" pitchFamily="34" charset="0"/>
                <a:cs typeface="Arial" panose="020B0604020202020204" pitchFamily="34" charset="0"/>
              </a:rPr>
              <a:t> </a:t>
            </a:r>
            <a:r>
              <a:rPr lang="en-US" sz="2100" dirty="0">
                <a:solidFill>
                  <a:srgbClr val="779C34"/>
                </a:solidFill>
                <a:latin typeface="Arial" panose="020B0604020202020204" pitchFamily="34" charset="0"/>
                <a:cs typeface="Arial" panose="020B0604020202020204" pitchFamily="34" charset="0"/>
              </a:rPr>
              <a:t>[49 CFR 172.704(a)(1)]</a:t>
            </a:r>
          </a:p>
          <a:p>
            <a:pPr marL="385763" indent="-385763" fontAlgn="base">
              <a:buFont typeface="+mj-lt"/>
              <a:buAutoNum type="arabicPeriod"/>
            </a:pPr>
            <a:endParaRPr lang="en-US" sz="2100" dirty="0">
              <a:latin typeface="Arial" panose="020B0604020202020204" pitchFamily="34" charset="0"/>
              <a:cs typeface="Arial" panose="020B0604020202020204" pitchFamily="34" charset="0"/>
            </a:endParaRPr>
          </a:p>
          <a:p>
            <a:pPr marL="385763" indent="-385763" fontAlgn="base">
              <a:buFont typeface="+mj-lt"/>
              <a:buAutoNum type="arabicPeriod"/>
            </a:pPr>
            <a:r>
              <a:rPr lang="en-US" sz="2100" dirty="0">
                <a:latin typeface="Arial" panose="020B0604020202020204" pitchFamily="34" charset="0"/>
                <a:cs typeface="Arial" panose="020B0604020202020204" pitchFamily="34" charset="0"/>
              </a:rPr>
              <a:t>Function-specific </a:t>
            </a:r>
            <a:r>
              <a:rPr lang="en-US" sz="2100" dirty="0">
                <a:solidFill>
                  <a:srgbClr val="779C34"/>
                </a:solidFill>
                <a:latin typeface="Arial" panose="020B0604020202020204" pitchFamily="34" charset="0"/>
                <a:cs typeface="Arial" panose="020B0604020202020204" pitchFamily="34" charset="0"/>
              </a:rPr>
              <a:t>[49 CFR 172.704(a)(2)]</a:t>
            </a:r>
          </a:p>
          <a:p>
            <a:pPr marL="385763" indent="-385763" fontAlgn="base">
              <a:buFont typeface="+mj-lt"/>
              <a:buAutoNum type="arabicPeriod"/>
            </a:pPr>
            <a:endParaRPr lang="en-US" sz="2100" dirty="0">
              <a:solidFill>
                <a:schemeClr val="tx2">
                  <a:lumMod val="60000"/>
                  <a:lumOff val="40000"/>
                </a:schemeClr>
              </a:solidFill>
              <a:latin typeface="Arial" panose="020B0604020202020204" pitchFamily="34" charset="0"/>
              <a:cs typeface="Arial" panose="020B0604020202020204" pitchFamily="34" charset="0"/>
            </a:endParaRPr>
          </a:p>
          <a:p>
            <a:pPr marL="385763" indent="-385763" fontAlgn="base">
              <a:buFont typeface="+mj-lt"/>
              <a:buAutoNum type="arabicPeriod"/>
            </a:pPr>
            <a:r>
              <a:rPr lang="en-US" sz="2100" dirty="0">
                <a:latin typeface="Arial" panose="020B0604020202020204" pitchFamily="34" charset="0"/>
                <a:cs typeface="Arial" panose="020B0604020202020204" pitchFamily="34" charset="0"/>
              </a:rPr>
              <a:t>Safety Awareness </a:t>
            </a:r>
            <a:r>
              <a:rPr lang="en-US" sz="2100" dirty="0">
                <a:solidFill>
                  <a:srgbClr val="779C34"/>
                </a:solidFill>
                <a:latin typeface="Arial" panose="020B0604020202020204" pitchFamily="34" charset="0"/>
                <a:cs typeface="Arial" panose="020B0604020202020204" pitchFamily="34" charset="0"/>
              </a:rPr>
              <a:t>[49 CFR 172.704(a)(3)]</a:t>
            </a:r>
          </a:p>
          <a:p>
            <a:pPr marL="385763" indent="-385763" fontAlgn="base">
              <a:buFont typeface="+mj-lt"/>
              <a:buAutoNum type="arabicPeriod"/>
            </a:pPr>
            <a:endParaRPr lang="en-US" sz="2100" dirty="0">
              <a:latin typeface="Arial" panose="020B0604020202020204" pitchFamily="34" charset="0"/>
              <a:cs typeface="Arial" panose="020B0604020202020204" pitchFamily="34" charset="0"/>
            </a:endParaRPr>
          </a:p>
          <a:p>
            <a:pPr marL="385763" indent="-385763" fontAlgn="base">
              <a:buFont typeface="+mj-lt"/>
              <a:buAutoNum type="arabicPeriod"/>
            </a:pPr>
            <a:r>
              <a:rPr lang="en-US" sz="2100" dirty="0">
                <a:latin typeface="Arial" panose="020B0604020202020204" pitchFamily="34" charset="0"/>
                <a:cs typeface="Arial" panose="020B0604020202020204" pitchFamily="34" charset="0"/>
              </a:rPr>
              <a:t>Security Awareness </a:t>
            </a:r>
            <a:r>
              <a:rPr lang="en-US" sz="2100" dirty="0">
                <a:solidFill>
                  <a:srgbClr val="779C34"/>
                </a:solidFill>
                <a:latin typeface="Arial" panose="020B0604020202020204" pitchFamily="34" charset="0"/>
                <a:cs typeface="Arial" panose="020B0604020202020204" pitchFamily="34" charset="0"/>
              </a:rPr>
              <a:t>[49 CFR 172.704(a)(4)]</a:t>
            </a:r>
          </a:p>
          <a:p>
            <a:pPr marL="385763" indent="-385763" fontAlgn="base">
              <a:buFont typeface="+mj-lt"/>
              <a:buAutoNum type="arabicPeriod"/>
            </a:pPr>
            <a:endParaRPr lang="en-US" sz="2100" dirty="0">
              <a:latin typeface="Arial" panose="020B0604020202020204" pitchFamily="34" charset="0"/>
              <a:cs typeface="Arial" panose="020B0604020202020204" pitchFamily="34" charset="0"/>
            </a:endParaRPr>
          </a:p>
          <a:p>
            <a:pPr marL="385763" indent="-385763" fontAlgn="base">
              <a:buFont typeface="+mj-lt"/>
              <a:buAutoNum type="arabicPeriod"/>
            </a:pPr>
            <a:r>
              <a:rPr lang="en-US" sz="2100" dirty="0">
                <a:latin typeface="Arial" panose="020B0604020202020204" pitchFamily="34" charset="0"/>
                <a:cs typeface="Arial" panose="020B0604020202020204" pitchFamily="34" charset="0"/>
              </a:rPr>
              <a:t>In-depth Security </a:t>
            </a:r>
            <a:r>
              <a:rPr lang="en-US" sz="2100" dirty="0">
                <a:solidFill>
                  <a:srgbClr val="779C34"/>
                </a:solidFill>
                <a:latin typeface="Arial" panose="020B0604020202020204" pitchFamily="34" charset="0"/>
                <a:cs typeface="Arial" panose="020B0604020202020204" pitchFamily="34" charset="0"/>
              </a:rPr>
              <a:t>[49 CFR 172.704(a)(5), 172.800]</a:t>
            </a:r>
          </a:p>
          <a:p>
            <a:pPr rtl="0" fontAlgn="base"/>
            <a:endParaRPr lang="en-US" sz="2100" dirty="0">
              <a:solidFill>
                <a:schemeClr val="tx2">
                  <a:lumMod val="60000"/>
                  <a:lumOff val="4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158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arallax">
  <a:themeElements>
    <a:clrScheme name="Parallax">
      <a:dk1>
        <a:sysClr val="windowText" lastClr="000000"/>
      </a:dk1>
      <a:lt1>
        <a:sysClr val="window" lastClr="FFFFFF"/>
      </a:lt1>
      <a:dk2>
        <a:srgbClr val="212121"/>
      </a:dk2>
      <a:lt2>
        <a:srgbClr val="EBEBEB"/>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3.xml><?xml version="1.0" encoding="utf-8"?>
<a:theme xmlns:a="http://schemas.openxmlformats.org/drawingml/2006/main" name="28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2277</Words>
  <Application>Microsoft Office PowerPoint</Application>
  <PresentationFormat>On-screen Show (4:3)</PresentationFormat>
  <Paragraphs>443</Paragraphs>
  <Slides>59</Slides>
  <Notes>54</Notes>
  <HiddenSlides>0</HiddenSlides>
  <MMClips>0</MMClips>
  <ScaleCrop>false</ScaleCrop>
  <HeadingPairs>
    <vt:vector size="8" baseType="variant">
      <vt:variant>
        <vt:lpstr>Fonts Used</vt:lpstr>
      </vt:variant>
      <vt:variant>
        <vt:i4>7</vt:i4>
      </vt:variant>
      <vt:variant>
        <vt:lpstr>Theme</vt:lpstr>
      </vt:variant>
      <vt:variant>
        <vt:i4>4</vt:i4>
      </vt:variant>
      <vt:variant>
        <vt:lpstr>Embedded OLE Servers</vt:lpstr>
      </vt:variant>
      <vt:variant>
        <vt:i4>1</vt:i4>
      </vt:variant>
      <vt:variant>
        <vt:lpstr>Slide Titles</vt:lpstr>
      </vt:variant>
      <vt:variant>
        <vt:i4>59</vt:i4>
      </vt:variant>
    </vt:vector>
  </HeadingPairs>
  <TitlesOfParts>
    <vt:vector size="71" baseType="lpstr">
      <vt:lpstr>Arial</vt:lpstr>
      <vt:lpstr>Calibri</vt:lpstr>
      <vt:lpstr>Calibri Light</vt:lpstr>
      <vt:lpstr>Corbel</vt:lpstr>
      <vt:lpstr>Courier New</vt:lpstr>
      <vt:lpstr>DB Office</vt:lpstr>
      <vt:lpstr>Wingdings</vt:lpstr>
      <vt:lpstr>8_Office Theme</vt:lpstr>
      <vt:lpstr>Parallax</vt:lpstr>
      <vt:lpstr>288_Office Theme</vt:lpstr>
      <vt:lpstr>Custom Design</vt:lpstr>
      <vt:lpstr>Document</vt:lpstr>
      <vt:lpstr>PowerPoint Presentation</vt:lpstr>
      <vt:lpstr>Hazardous Materials Shipping Process </vt:lpstr>
      <vt:lpstr>PowerPoint Presentation</vt:lpstr>
      <vt:lpstr>PowerPoint Presentation</vt:lpstr>
      <vt:lpstr>Shipper’s Responsibilities   [49 CFR 171.2(e)]</vt:lpstr>
      <vt:lpstr>PowerPoint Presentation</vt:lpstr>
      <vt:lpstr>Glossary</vt:lpstr>
      <vt:lpstr>PowerPoint Presentation</vt:lpstr>
      <vt:lpstr>Types of Required Hazmat Training:</vt:lpstr>
      <vt:lpstr>Frequency of Hazmat Training</vt:lpstr>
      <vt:lpstr>Training Record Requirements</vt:lpstr>
      <vt:lpstr>PowerPoint Presentation</vt:lpstr>
      <vt:lpstr>When the violation is a continuing one, each day of the violation constitutes a separate offense. Not complying can cost you! </vt:lpstr>
      <vt:lpstr>PowerPoint Presentation</vt:lpstr>
      <vt:lpstr>PowerPoint Presentation</vt:lpstr>
      <vt:lpstr>The Nine Hazard Classes [49 CFR 173.2]</vt:lpstr>
      <vt:lpstr>PowerPoint Presentation</vt:lpstr>
      <vt:lpstr>The 3 Packing Groups [49 CFR 171.8]</vt:lpstr>
      <vt:lpstr>PowerPoint Presentation</vt:lpstr>
      <vt:lpstr>Class 2 – Gases [starts at 49 CFR 173.115]</vt:lpstr>
      <vt:lpstr>PowerPoint Presentation</vt:lpstr>
      <vt:lpstr>Class 4 – Flammable Solids; Substances Liable to Spontaneous Combustion; Dangerous When Wet [starts at 49 CFR 173.124]</vt:lpstr>
      <vt:lpstr>PowerPoint Presentation</vt:lpstr>
      <vt:lpstr>PowerPoint Presentation</vt:lpstr>
      <vt:lpstr>PowerPoint Presentation</vt:lpstr>
      <vt:lpstr>PowerPoint Presentation</vt:lpstr>
      <vt:lpstr>Class 7 – Radioactive Materials [starts at 49 CFR 173.403]  </vt:lpstr>
      <vt:lpstr>Class 7 – Radioactive Materials [starts at 49 CFR 173.403]  </vt:lpstr>
      <vt:lpstr>Class 7 – Radioactive Material   (Excepted Packages)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Most Air Carriers Use:</vt:lpstr>
      <vt:lpstr>PowerPoint Presentation</vt:lpstr>
      <vt:lpstr>PowerPoint Presentation</vt:lpstr>
      <vt:lpstr>Combination Packagings</vt:lpstr>
      <vt:lpstr>PowerPoint Presentation</vt:lpstr>
      <vt:lpstr>PowerPoint Presentation</vt:lpstr>
      <vt:lpstr>PowerPoint Presentation</vt:lpstr>
      <vt:lpstr>PowerPoint Presentation</vt:lpstr>
      <vt:lpstr>PowerPoint Presentation</vt:lpstr>
      <vt:lpstr>PowerPoint Presentation</vt:lpstr>
      <vt:lpstr>Types of Shipping Documentation</vt:lpstr>
      <vt:lpstr>PowerPoint Presentation</vt:lpstr>
      <vt:lpstr>PowerPoint Presentation</vt:lpstr>
      <vt:lpstr>PowerPoint Presentation</vt:lpstr>
      <vt:lpstr>PowerPoint Presentation</vt:lpstr>
      <vt:lpstr>Placarding Table 1 [49 CFR 172.504]</vt:lpstr>
      <vt:lpstr>Placarding Table 2 [49 CFR 172.504]</vt:lpstr>
      <vt:lpstr>PowerPoint Presentation</vt:lpstr>
      <vt:lpstr>PowerPoint Presentation</vt:lpstr>
      <vt:lpstr>PowerPoint Presentation</vt:lpstr>
      <vt:lpstr>Good Luck!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Hazmat Security Awareness Training</dc:title>
  <dc:creator/>
  <cp:lastModifiedBy/>
  <cp:revision>260</cp:revision>
  <cp:lastPrinted>2017-03-28T18:33:41Z</cp:lastPrinted>
  <dcterms:created xsi:type="dcterms:W3CDTF">2014-12-22T16:00:22Z</dcterms:created>
  <dcterms:modified xsi:type="dcterms:W3CDTF">2023-03-09T13:01:42Z</dcterms:modified>
</cp:coreProperties>
</file>